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57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04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55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484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6744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31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108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999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76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544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031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25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023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41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512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76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320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t>10.9.2015.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0256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 smtClean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195763"/>
          </a:xfrm>
        </p:spPr>
        <p:txBody>
          <a:bodyPr>
            <a:normAutofit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/>
              <a:t>.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</a:t>
            </a:r>
            <a:r>
              <a:rPr lang="hr-HR" dirty="0" smtClean="0"/>
              <a:t>se </a:t>
            </a:r>
            <a:r>
              <a:rPr lang="hr-HR" dirty="0"/>
              <a:t>njezinim </a:t>
            </a:r>
            <a:r>
              <a:rPr lang="hr-HR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utječe </a:t>
            </a:r>
            <a:r>
              <a:rPr lang="hr-HR" dirty="0"/>
              <a:t>na promjenu ponašanja učenika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da </a:t>
            </a:r>
            <a:r>
              <a:rPr lang="hr-HR" dirty="0"/>
              <a:t>bude poticaj na odgovorno i primjerno ponašanje drugim učenicima.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potaknuti </a:t>
            </a:r>
            <a:r>
              <a:rPr lang="hr-HR" dirty="0"/>
              <a:t>učenike na preuzimanje odgovornosti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usvajanje </a:t>
            </a:r>
            <a:r>
              <a:rPr lang="hr-HR" dirty="0"/>
              <a:t>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osnovnoj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Pedagoške </a:t>
            </a:r>
            <a:r>
              <a:rPr lang="hr-HR" dirty="0"/>
              <a:t>mjere za koje se utvrđuju kriteriji u</a:t>
            </a:r>
            <a:r>
              <a:rPr lang="hr-HR" dirty="0" smtClean="0"/>
              <a:t> </a:t>
            </a:r>
            <a:r>
              <a:rPr lang="hr-HR" dirty="0"/>
              <a:t>osnovnoj školi su: </a:t>
            </a:r>
            <a:endParaRPr lang="hr-HR" dirty="0" smtClean="0"/>
          </a:p>
          <a:p>
            <a:pPr lvl="1"/>
            <a:r>
              <a:rPr lang="hr-HR" dirty="0" smtClean="0"/>
              <a:t>opomena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ukor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strogi </a:t>
            </a:r>
            <a:r>
              <a:rPr lang="hr-HR" dirty="0"/>
              <a:t>ukor </a:t>
            </a:r>
            <a:endParaRPr lang="hr-HR" dirty="0" smtClean="0"/>
          </a:p>
          <a:p>
            <a:pPr lvl="1"/>
            <a:r>
              <a:rPr lang="hr-HR" dirty="0" smtClean="0"/>
              <a:t>preseljenje </a:t>
            </a:r>
            <a:r>
              <a:rPr lang="hr-HR" dirty="0"/>
              <a:t>u drugu </a:t>
            </a:r>
            <a:r>
              <a:rPr lang="hr-HR" dirty="0" smtClean="0"/>
              <a:t>školu</a:t>
            </a:r>
            <a:endParaRPr lang="hr-HR" dirty="0"/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b="1" dirty="0" smtClean="0">
                <a:solidFill>
                  <a:prstClr val="white"/>
                </a:solidFill>
              </a:rPr>
              <a:t>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</a:t>
            </a:r>
            <a:r>
              <a:rPr lang="hr-HR" dirty="0" smtClean="0"/>
              <a:t>su </a:t>
            </a:r>
            <a:r>
              <a:rPr lang="hr-HR" dirty="0"/>
              <a:t>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  <a:endParaRPr lang="hr-HR" dirty="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Nakon </a:t>
            </a:r>
            <a:r>
              <a:rPr lang="hr-HR" u="sng" dirty="0" smtClean="0"/>
              <a:t>drugog evidentiranog lakšeg neprihvatljivog ponašanja </a:t>
            </a:r>
            <a:r>
              <a:rPr lang="hr-HR" dirty="0" smtClean="0"/>
              <a:t>ili </a:t>
            </a:r>
            <a:r>
              <a:rPr lang="hr-HR" dirty="0"/>
              <a:t>više od 0,5% nastavnih sati od ukupnoga broja sati u koje je trebao biti uključen tijekom nastavne </a:t>
            </a:r>
            <a:r>
              <a:rPr lang="hr-HR" dirty="0" smtClean="0"/>
              <a:t>godine </a:t>
            </a:r>
            <a:r>
              <a:rPr lang="hr-HR" i="1" u="sng" dirty="0" smtClean="0"/>
              <a:t>(više od 5 neopravdanih sati</a:t>
            </a:r>
            <a:r>
              <a:rPr lang="hr-HR" dirty="0" smtClean="0"/>
              <a:t>) </a:t>
            </a:r>
            <a:r>
              <a:rPr lang="hr-HR" dirty="0"/>
              <a:t>slijedi</a:t>
            </a:r>
            <a:r>
              <a:rPr lang="hr-HR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b="1" i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težeg neprihvatljivog ponašanja </a:t>
            </a:r>
            <a:r>
              <a:rPr lang="hr-HR" dirty="0" smtClean="0"/>
              <a:t>ili </a:t>
            </a:r>
            <a:r>
              <a:rPr lang="hr-HR" dirty="0"/>
              <a:t>više od </a:t>
            </a:r>
            <a:r>
              <a:rPr lang="hr-HR" dirty="0" smtClean="0"/>
              <a:t>1%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teškog neprihvatljivog ponašanja </a:t>
            </a:r>
            <a:r>
              <a:rPr lang="hr-HR" dirty="0"/>
              <a:t>ili više od </a:t>
            </a:r>
            <a:r>
              <a:rPr lang="hr-HR" dirty="0" smtClean="0"/>
              <a:t>1,5</a:t>
            </a:r>
            <a:r>
              <a:rPr lang="hr-HR" dirty="0"/>
              <a:t>% 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15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strogog ukora!</a:t>
            </a:r>
            <a:endParaRPr lang="hr-HR" b="1" i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osobito teškog neprihvatljivog ponašanja </a:t>
            </a:r>
            <a:r>
              <a:rPr lang="hr-HR" dirty="0"/>
              <a:t>ili više od </a:t>
            </a:r>
            <a:r>
              <a:rPr lang="hr-HR" dirty="0" smtClean="0"/>
              <a:t>2%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20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preseljenja u drugu školu!</a:t>
            </a:r>
            <a:endParaRPr lang="hr-HR" b="1" i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304712" cy="427299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učiteljskog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strogog ukora </a:t>
            </a:r>
            <a:r>
              <a:rPr lang="hr-HR" u="sng" dirty="0" smtClean="0"/>
              <a:t>učeniku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preseljenja u drugu školu 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1152</Words>
  <Application>Microsoft Office PowerPoint</Application>
  <PresentationFormat>Široki zaslon</PresentationFormat>
  <Paragraphs>81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 3</vt:lpstr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2015-09-06T13:09:54Z</dcterms:created>
  <dcterms:modified xsi:type="dcterms:W3CDTF">2015-09-10T15:31:54Z</dcterms:modified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