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51B9C-F9DB-8375-1B90-314A6BF302D5}" v="1" dt="2020-06-02T18:16:04.021"/>
    <p1510:client id="{2CD6CFED-F0A3-9FBA-0782-5AA0836A6E4D}" v="686" dt="2020-05-31T15:36:07.036"/>
    <p1510:client id="{67B16755-9C1A-14AF-9E21-DFCE6DAD65AF}" v="60" dt="2020-06-03T11:07:41.316"/>
    <p1510:client id="{889409A2-A72D-2E8E-A5B8-6F505C321ED7}" v="5" dt="2020-05-31T15:37:35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506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9223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7557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8742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49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468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15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661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982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5975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891124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64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5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neuK5NuhTg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g-nadbiskupija.hr/sveci-i-blazenici-crkve-u-hrvata/blazeni-ivan-merz" TargetMode="External"/><Relationship Id="rId2" Type="http://schemas.openxmlformats.org/officeDocument/2006/relationships/hyperlink" Target="https://hr.wikipedia.org/wiki/Ivan_Mer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neuK5NuhT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FD08A-E013-4730-B2BE-91A2CD06DB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911" r="-2" b="177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BLAŽENI IVAN MERZ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  <a:cs typeface="Calibri"/>
              </a:rPr>
              <a:t>Petra Piskać,8.a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AC0C-85B7-4770-B290-A67F7683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743" y="2741689"/>
            <a:ext cx="10058400" cy="1371600"/>
          </a:xfrm>
        </p:spPr>
        <p:txBody>
          <a:bodyPr/>
          <a:lstStyle/>
          <a:p>
            <a:r>
              <a:rPr lang="en-US" err="1"/>
              <a:t>Hvala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pažnji!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3F39-9684-4B42-876E-3FB777D7D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050478"/>
            <a:ext cx="612476" cy="90226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2052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BBA6-EB32-49C4-8B55-041F9ED8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Ivan Merz-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"Istaknuti laik u svjedočenju Evanđelja"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7D842-CCDE-4CCF-BABA-0C67AA47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Blaženi</a:t>
            </a:r>
            <a:r>
              <a:rPr lang="en-US" dirty="0">
                <a:ea typeface="+mn-lt"/>
                <a:cs typeface="+mn-lt"/>
              </a:rPr>
              <a:t> Ivan Merz je </a:t>
            </a:r>
            <a:r>
              <a:rPr lang="en-US" dirty="0" err="1">
                <a:ea typeface="+mn-lt"/>
                <a:cs typeface="+mn-lt"/>
              </a:rPr>
              <a:t>rođen</a:t>
            </a:r>
            <a:r>
              <a:rPr lang="en-US" dirty="0">
                <a:ea typeface="+mn-lt"/>
                <a:cs typeface="+mn-lt"/>
              </a:rPr>
              <a:t> 16. </a:t>
            </a:r>
            <a:r>
              <a:rPr lang="en-US" dirty="0" err="1">
                <a:ea typeface="+mn-lt"/>
                <a:cs typeface="+mn-lt"/>
              </a:rPr>
              <a:t>prosinca</a:t>
            </a:r>
            <a:r>
              <a:rPr lang="en-US" dirty="0">
                <a:ea typeface="+mn-lt"/>
                <a:cs typeface="+mn-lt"/>
              </a:rPr>
              <a:t> 1896. </a:t>
            </a:r>
            <a:r>
              <a:rPr lang="en-US" dirty="0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 u Banja </a:t>
            </a:r>
            <a:r>
              <a:rPr lang="en-US" dirty="0" err="1">
                <a:ea typeface="+mn-lt"/>
                <a:cs typeface="+mn-lt"/>
              </a:rPr>
              <a:t>Luci,a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umro</a:t>
            </a:r>
            <a:r>
              <a:rPr lang="en-US" dirty="0">
                <a:ea typeface="+mn-lt"/>
                <a:cs typeface="+mn-lt"/>
              </a:rPr>
              <a:t> je 10. </a:t>
            </a:r>
            <a:r>
              <a:rPr lang="en-US" dirty="0" err="1">
                <a:ea typeface="+mn-lt"/>
                <a:cs typeface="+mn-lt"/>
              </a:rPr>
              <a:t>svibnja</a:t>
            </a:r>
            <a:r>
              <a:rPr lang="en-US" dirty="0">
                <a:ea typeface="+mn-lt"/>
                <a:cs typeface="+mn-lt"/>
              </a:rPr>
              <a:t> 1928. </a:t>
            </a:r>
            <a:r>
              <a:rPr lang="en-US" dirty="0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Zagrebu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Odrastao</a:t>
            </a:r>
            <a:r>
              <a:rPr lang="en-US" dirty="0">
                <a:ea typeface="+mn-lt"/>
                <a:cs typeface="+mn-lt"/>
              </a:rPr>
              <a:t> je u </a:t>
            </a:r>
            <a:r>
              <a:rPr lang="en-US" dirty="0" err="1">
                <a:ea typeface="+mn-lt"/>
                <a:cs typeface="+mn-lt"/>
              </a:rPr>
              <a:t>liberalnoj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sredini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Za </a:t>
            </a:r>
            <a:r>
              <a:rPr lang="en-US" dirty="0" err="1">
                <a:ea typeface="+mn-lt"/>
                <a:cs typeface="+mn-lt"/>
              </a:rPr>
              <a:t>njegovu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vjersku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orijentaciju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počela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nazirati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gimnazijskih</a:t>
            </a:r>
            <a:r>
              <a:rPr lang="en-US" dirty="0">
                <a:ea typeface="+mn-lt"/>
                <a:cs typeface="+mn-lt"/>
              </a:rPr>
              <a:t> dana, </a:t>
            </a:r>
            <a:r>
              <a:rPr lang="en-US" dirty="0" err="1">
                <a:ea typeface="+mn-lt"/>
                <a:cs typeface="+mn-lt"/>
              </a:rPr>
              <a:t>zaslužan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profesor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uzorni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katolički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laik</a:t>
            </a:r>
            <a:r>
              <a:rPr lang="en-US" dirty="0">
                <a:ea typeface="+mn-lt"/>
                <a:cs typeface="+mn-lt"/>
              </a:rPr>
              <a:t> dr. Ljubomir </a:t>
            </a:r>
            <a:r>
              <a:rPr lang="en-US" dirty="0" err="1">
                <a:ea typeface="+mn-lt"/>
                <a:cs typeface="+mn-lt"/>
              </a:rPr>
              <a:t>Maraković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Preko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književnosti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umjetnosti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usmjeravao</a:t>
            </a:r>
            <a:r>
              <a:rPr lang="en-US" dirty="0">
                <a:ea typeface="+mn-lt"/>
                <a:cs typeface="+mn-lt"/>
              </a:rPr>
              <a:t> je Ivana </a:t>
            </a:r>
            <a:r>
              <a:rPr lang="en-US" dirty="0" err="1">
                <a:ea typeface="+mn-lt"/>
                <a:cs typeface="+mn-lt"/>
              </a:rPr>
              <a:t>prema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moralnim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religioznim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vrijednostima</a:t>
            </a:r>
            <a:r>
              <a:rPr lang="en-US" dirty="0">
                <a:ea typeface="+mn-lt"/>
                <a:cs typeface="+mn-lt"/>
              </a:rPr>
              <a:t>. </a:t>
            </a:r>
            <a:endParaRPr lang="en-US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Već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zreloj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dobi</a:t>
            </a:r>
            <a:r>
              <a:rPr lang="en-US" dirty="0">
                <a:ea typeface="+mn-lt"/>
                <a:cs typeface="+mn-lt"/>
              </a:rPr>
              <a:t>, Merz  je o </a:t>
            </a:r>
            <a:r>
              <a:rPr lang="en-US" dirty="0" err="1">
                <a:ea typeface="+mn-lt"/>
                <a:cs typeface="+mn-lt"/>
              </a:rPr>
              <a:t>njemu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zapisao</a:t>
            </a:r>
            <a:r>
              <a:rPr lang="en-US" dirty="0">
                <a:ea typeface="+mn-lt"/>
                <a:cs typeface="+mn-lt"/>
              </a:rPr>
              <a:t>: „</a:t>
            </a:r>
            <a:r>
              <a:rPr lang="en-US" dirty="0" err="1">
                <a:ea typeface="+mn-lt"/>
                <a:cs typeface="+mn-lt"/>
              </a:rPr>
              <a:t>Katolik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svjetovnjak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spasio</a:t>
            </a:r>
            <a:r>
              <a:rPr lang="en-US" dirty="0">
                <a:ea typeface="+mn-lt"/>
                <a:cs typeface="+mn-lt"/>
              </a:rPr>
              <a:t> me za </a:t>
            </a:r>
            <a:r>
              <a:rPr lang="en-US" dirty="0" err="1">
                <a:ea typeface="+mn-lt"/>
                <a:cs typeface="+mn-lt"/>
              </a:rPr>
              <a:t>vječnost</a:t>
            </a:r>
            <a:r>
              <a:rPr lang="en-US" dirty="0">
                <a:ea typeface="+mn-lt"/>
                <a:cs typeface="+mn-lt"/>
              </a:rPr>
              <a:t>“.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356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891C27D-8C9D-415C-A639-23D76B7B1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F4C0D6-B7E0-42D0-A57F-6781017A2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4D6D08-A7F1-4445-BA2E-E449562C0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7C1A41-D915-4D26-8D5E-C01B27160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0B663E-F671-4504-99A8-455955469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227" y="805446"/>
            <a:ext cx="6570161" cy="5244497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F89585-ECD6-4B38-96B1-AD41A1BD4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B6FCD50-3FE8-4AB2-B746-2CC0EA9D4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E90108-E441-4AF0-A059-613D076C7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B422045-789A-442D-9E39-6FC4EC45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4B46CA61-28B9-40CA-A288-54D67297E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859" y="2057139"/>
            <a:ext cx="5600897" cy="3146992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3F4C63FE-9526-4F8E-BCFD-954D2EF9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5C793-20DE-4F90-8A2A-71254B4A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182454"/>
            <a:ext cx="3238829" cy="3480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Slike bl.Ivana Merza</a:t>
            </a:r>
          </a:p>
        </p:txBody>
      </p:sp>
    </p:spTree>
    <p:extLst>
      <p:ext uri="{BB962C8B-B14F-4D97-AF65-F5344CB8AC3E}">
        <p14:creationId xmlns:p14="http://schemas.microsoft.com/office/powerpoint/2010/main" val="3417220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790A-BB3B-428F-BDB6-8A538CD5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životu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D7DA-B430-4C9E-B0DF-782677E90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ea typeface="+mn-lt"/>
                <a:cs typeface="+mn-lt"/>
              </a:rPr>
              <a:t>Tijekom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života</a:t>
            </a:r>
            <a:r>
              <a:rPr lang="en-US" dirty="0">
                <a:ea typeface="+mn-lt"/>
                <a:cs typeface="+mn-lt"/>
              </a:rPr>
              <a:t>, Ivan je Merz </a:t>
            </a:r>
            <a:r>
              <a:rPr lang="en-US" dirty="0" err="1">
                <a:ea typeface="+mn-lt"/>
                <a:cs typeface="+mn-lt"/>
              </a:rPr>
              <a:t>pisao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osobito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zanimljiv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poučan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dnevnik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Završio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studij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književnosti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Parizu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došavši</a:t>
            </a:r>
            <a:r>
              <a:rPr lang="en-US" dirty="0">
                <a:ea typeface="+mn-lt"/>
                <a:cs typeface="+mn-lt"/>
              </a:rPr>
              <a:t> u Zagreb, </a:t>
            </a:r>
            <a:r>
              <a:rPr lang="en-US" dirty="0" err="1">
                <a:ea typeface="+mn-lt"/>
                <a:cs typeface="+mn-lt"/>
              </a:rPr>
              <a:t>ubrzo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zapošljava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profesor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francuskog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njemačkog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jezika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Nadbiskupskoj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klasičnoj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gimnaziji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Osobit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pokazivao</a:t>
            </a:r>
            <a:r>
              <a:rPr lang="en-US" dirty="0">
                <a:ea typeface="+mn-lt"/>
                <a:cs typeface="+mn-lt"/>
              </a:rPr>
              <a:t> je za </a:t>
            </a:r>
            <a:r>
              <a:rPr lang="en-US" dirty="0" err="1">
                <a:ea typeface="+mn-lt"/>
                <a:cs typeface="+mn-lt"/>
              </a:rPr>
              <a:t>liturgiju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Bez </a:t>
            </a:r>
            <a:r>
              <a:rPr lang="en-US" dirty="0" err="1">
                <a:ea typeface="+mn-lt"/>
                <a:cs typeface="+mn-lt"/>
              </a:rPr>
              <a:t>imalo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predrasuda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ograničenja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prihvaća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vjeru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Crkve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stvarno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Kristovo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postojanje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Euharistiji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svom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dnevniku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je „</a:t>
            </a:r>
            <a:r>
              <a:rPr lang="en-US" dirty="0" err="1">
                <a:ea typeface="+mn-lt"/>
                <a:cs typeface="+mn-lt"/>
              </a:rPr>
              <a:t>Pričest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izvor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života</a:t>
            </a:r>
            <a:r>
              <a:rPr lang="en-US" dirty="0">
                <a:ea typeface="+mn-lt"/>
                <a:cs typeface="+mn-lt"/>
              </a:rPr>
              <a:t>!“. </a:t>
            </a:r>
            <a:endParaRPr lang="en-US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tog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razloga</a:t>
            </a:r>
            <a:r>
              <a:rPr lang="en-US" dirty="0">
                <a:ea typeface="+mn-lt"/>
                <a:cs typeface="+mn-lt"/>
              </a:rPr>
              <a:t>, „</a:t>
            </a:r>
            <a:r>
              <a:rPr lang="en-US" dirty="0" err="1">
                <a:ea typeface="+mn-lt"/>
                <a:cs typeface="+mn-lt"/>
              </a:rPr>
              <a:t>žrtva</a:t>
            </a:r>
            <a:r>
              <a:rPr lang="en-US" dirty="0">
                <a:ea typeface="+mn-lt"/>
                <a:cs typeface="+mn-lt"/>
              </a:rPr>
              <a:t>“, „</a:t>
            </a:r>
            <a:r>
              <a:rPr lang="en-US" dirty="0" err="1">
                <a:ea typeface="+mn-lt"/>
                <a:cs typeface="+mn-lt"/>
              </a:rPr>
              <a:t>euharistija</a:t>
            </a:r>
            <a:r>
              <a:rPr lang="en-US" dirty="0">
                <a:ea typeface="+mn-lt"/>
                <a:cs typeface="+mn-lt"/>
              </a:rPr>
              <a:t>“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„</a:t>
            </a:r>
            <a:r>
              <a:rPr lang="en-US" dirty="0" err="1">
                <a:ea typeface="+mn-lt"/>
                <a:cs typeface="+mn-lt"/>
              </a:rPr>
              <a:t>apostolat</a:t>
            </a:r>
            <a:r>
              <a:rPr lang="en-US" dirty="0">
                <a:ea typeface="+mn-lt"/>
                <a:cs typeface="+mn-lt"/>
              </a:rPr>
              <a:t>“,  tri </a:t>
            </a:r>
            <a:r>
              <a:rPr lang="en-US" dirty="0" err="1">
                <a:ea typeface="+mn-lt"/>
                <a:cs typeface="+mn-lt"/>
              </a:rPr>
              <a:t>riječi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uklesane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njegovu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grobu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Ivan Merz </a:t>
            </a:r>
            <a:r>
              <a:rPr lang="en-US" dirty="0" err="1">
                <a:ea typeface="+mn-lt"/>
                <a:cs typeface="+mn-lt"/>
              </a:rPr>
              <a:t>postaje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moralni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vođa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katoličkoj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mladeži</a:t>
            </a:r>
            <a:r>
              <a:rPr lang="en-US" dirty="0">
                <a:ea typeface="+mn-lt"/>
                <a:cs typeface="+mn-lt"/>
              </a:rPr>
              <a:t>, a u </a:t>
            </a:r>
            <a:r>
              <a:rPr lang="en-US" dirty="0" err="1">
                <a:ea typeface="+mn-lt"/>
                <a:cs typeface="+mn-lt"/>
              </a:rPr>
              <a:t>javnost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uvodi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način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razmišljanja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osjećanja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prosuđivanja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duhovne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okvire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U </a:t>
            </a:r>
            <a:r>
              <a:rPr lang="en-US" dirty="0" err="1">
                <a:ea typeface="+mn-lt"/>
                <a:cs typeface="+mn-lt"/>
              </a:rPr>
              <a:t>svome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odgojnom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radu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mladima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napose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posljednjih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godina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života</a:t>
            </a:r>
            <a:r>
              <a:rPr lang="en-US" dirty="0">
                <a:ea typeface="+mn-lt"/>
                <a:cs typeface="+mn-lt"/>
              </a:rPr>
              <a:t>, Ivan je </a:t>
            </a:r>
            <a:r>
              <a:rPr lang="en-US" dirty="0" err="1">
                <a:ea typeface="+mn-lt"/>
                <a:cs typeface="+mn-lt"/>
              </a:rPr>
              <a:t>veliku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pozornost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posvećivao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moralnim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problemima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Posebna</a:t>
            </a:r>
            <a:r>
              <a:rPr lang="en-US" dirty="0">
                <a:ea typeface="+mn-lt"/>
                <a:cs typeface="+mn-lt"/>
              </a:rPr>
              <a:t> mu je </a:t>
            </a:r>
            <a:r>
              <a:rPr lang="en-US" err="1">
                <a:ea typeface="+mn-lt"/>
                <a:cs typeface="+mn-lt"/>
              </a:rPr>
              <a:t>briga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bila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err="1">
                <a:ea typeface="+mn-lt"/>
                <a:cs typeface="+mn-lt"/>
              </a:rPr>
              <a:t>kod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mladih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stvori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ispravne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pojmove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shvaćanje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ljubavi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braka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čistoće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seksualnosti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17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B148-CB7D-4A5D-805A-87749D35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BB4E8742-C587-4A56-8AE4-A028D29CF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732" y="411667"/>
            <a:ext cx="11320910" cy="6053585"/>
          </a:xfrm>
        </p:spPr>
      </p:pic>
    </p:spTree>
    <p:extLst>
      <p:ext uri="{BB962C8B-B14F-4D97-AF65-F5344CB8AC3E}">
        <p14:creationId xmlns:p14="http://schemas.microsoft.com/office/powerpoint/2010/main" val="28928764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6BEA-C025-40C7-9E30-E72BE658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Beatifikacija</a:t>
            </a:r>
            <a:r>
              <a:rPr lang="en-US"/>
              <a:t> </a:t>
            </a:r>
            <a:r>
              <a:rPr lang="en-US" err="1"/>
              <a:t>bl.Ivana</a:t>
            </a:r>
            <a:r>
              <a:rPr lang="en-US"/>
              <a:t> Merza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905A7-968C-41D9-864C-FF54CC2F8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575984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Papa Ivan Pavao II.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svečanoj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misi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Petrićevcu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Banjoj</a:t>
            </a:r>
            <a:r>
              <a:rPr lang="en-US" dirty="0">
                <a:ea typeface="+mn-lt"/>
                <a:cs typeface="+mn-lt"/>
              </a:rPr>
              <a:t> Luci, a 22.lipnja, </a:t>
            </a:r>
            <a:r>
              <a:rPr lang="en-US" dirty="0" err="1">
                <a:ea typeface="+mn-lt"/>
                <a:cs typeface="+mn-lt"/>
              </a:rPr>
              <a:t>blaženim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proglasio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slugu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Božjega</a:t>
            </a:r>
            <a:r>
              <a:rPr lang="en-US" dirty="0">
                <a:ea typeface="+mn-lt"/>
                <a:cs typeface="+mn-lt"/>
              </a:rPr>
              <a:t> Ivana </a:t>
            </a:r>
            <a:r>
              <a:rPr lang="en-US" dirty="0" err="1">
                <a:ea typeface="+mn-lt"/>
                <a:cs typeface="+mn-lt"/>
              </a:rPr>
              <a:t>Merza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 err="1">
                <a:ea typeface="+mn-lt"/>
                <a:cs typeface="+mn-lt"/>
              </a:rPr>
              <a:t>Molbu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proglašenje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blaženim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uputio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predsjednik</a:t>
            </a:r>
            <a:r>
              <a:rPr lang="en-US" dirty="0">
                <a:ea typeface="+mn-lt"/>
                <a:cs typeface="+mn-lt"/>
              </a:rPr>
              <a:t> HBK </a:t>
            </a:r>
            <a:r>
              <a:rPr lang="en-US" dirty="0" err="1">
                <a:ea typeface="+mn-lt"/>
                <a:cs typeface="+mn-lt"/>
              </a:rPr>
              <a:t>zagrebački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nadbiskup</a:t>
            </a:r>
            <a:r>
              <a:rPr lang="en-US" dirty="0">
                <a:ea typeface="+mn-lt"/>
                <a:cs typeface="+mn-lt"/>
              </a:rPr>
              <a:t> Josip </a:t>
            </a:r>
            <a:r>
              <a:rPr lang="en-US" dirty="0" err="1">
                <a:ea typeface="+mn-lt"/>
                <a:cs typeface="+mn-lt"/>
              </a:rPr>
              <a:t>Bozanić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čijoj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nadbiskupiji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započeo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proces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beatifikaciju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Zatim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banjolučki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biskup</a:t>
            </a:r>
            <a:r>
              <a:rPr lang="en-US" dirty="0">
                <a:ea typeface="+mn-lt"/>
                <a:cs typeface="+mn-lt"/>
              </a:rPr>
              <a:t> Franjo Komarica </a:t>
            </a:r>
            <a:r>
              <a:rPr lang="en-US" dirty="0" err="1">
                <a:ea typeface="+mn-lt"/>
                <a:cs typeface="+mn-lt"/>
              </a:rPr>
              <a:t>pročitao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životopis</a:t>
            </a:r>
            <a:r>
              <a:rPr lang="en-US" dirty="0">
                <a:ea typeface="+mn-lt"/>
                <a:cs typeface="+mn-lt"/>
              </a:rPr>
              <a:t> Ivana </a:t>
            </a:r>
            <a:r>
              <a:rPr lang="en-US" dirty="0" err="1">
                <a:ea typeface="+mn-lt"/>
                <a:cs typeface="+mn-lt"/>
              </a:rPr>
              <a:t>Merza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Nazočan</a:t>
            </a:r>
            <a:r>
              <a:rPr lang="en-US" dirty="0">
                <a:ea typeface="+mn-lt"/>
                <a:cs typeface="+mn-lt"/>
              </a:rPr>
              <a:t> je bio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postulator  </a:t>
            </a:r>
            <a:r>
              <a:rPr lang="en-US" dirty="0" err="1">
                <a:ea typeface="+mn-lt"/>
                <a:cs typeface="+mn-lt"/>
              </a:rPr>
              <a:t>Božidar</a:t>
            </a:r>
            <a:r>
              <a:rPr lang="en-US" dirty="0">
                <a:ea typeface="+mn-lt"/>
                <a:cs typeface="+mn-lt"/>
              </a:rPr>
              <a:t> Nagy.</a:t>
            </a:r>
          </a:p>
          <a:p>
            <a:r>
              <a:rPr lang="en-US" dirty="0" err="1">
                <a:ea typeface="+mn-lt"/>
                <a:cs typeface="+mn-lt"/>
              </a:rPr>
              <a:t>Nakon</a:t>
            </a:r>
            <a:r>
              <a:rPr lang="en-US" dirty="0">
                <a:ea typeface="+mn-lt"/>
                <a:cs typeface="+mn-lt"/>
              </a:rPr>
              <a:t> toga je papa Ivan Pavao II. </a:t>
            </a:r>
            <a:r>
              <a:rPr lang="en-US" dirty="0" err="1">
                <a:ea typeface="+mn-lt"/>
                <a:cs typeface="+mn-lt"/>
              </a:rPr>
              <a:t>izrekao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svečanu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formulu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beatifikacije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>
                <a:ea typeface="+mn-lt"/>
                <a:cs typeface="+mn-lt"/>
              </a:rPr>
              <a:t> Od </a:t>
            </a:r>
            <a:r>
              <a:rPr lang="en-US" dirty="0" err="1">
                <a:ea typeface="+mn-lt"/>
                <a:cs typeface="+mn-lt"/>
              </a:rPr>
              <a:t>sada</a:t>
            </a:r>
            <a:r>
              <a:rPr lang="en-US" dirty="0">
                <a:ea typeface="+mn-lt"/>
                <a:cs typeface="+mn-lt"/>
              </a:rPr>
              <a:t> se Ivan Merz </a:t>
            </a:r>
            <a:r>
              <a:rPr lang="en-US" dirty="0" err="1">
                <a:ea typeface="+mn-lt"/>
                <a:cs typeface="+mn-lt"/>
              </a:rPr>
              <a:t>smije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nazivati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blaženikom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spomendan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njegove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smrti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slavi</a:t>
            </a:r>
            <a:r>
              <a:rPr lang="en-US" dirty="0">
                <a:ea typeface="+mn-lt"/>
                <a:cs typeface="+mn-lt"/>
              </a:rPr>
              <a:t> 10. </a:t>
            </a:r>
            <a:r>
              <a:rPr lang="en-US" dirty="0" err="1">
                <a:ea typeface="+mn-lt"/>
                <a:cs typeface="+mn-lt"/>
              </a:rPr>
              <a:t>svibnja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5932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EDB0-23A6-41C5-AB98-ACCF2BA0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person holding a sign&#10;&#10;Description generated with high confidence">
            <a:extLst>
              <a:ext uri="{FF2B5EF4-FFF2-40B4-BE49-F238E27FC236}">
                <a16:creationId xmlns:a16="http://schemas.microsoft.com/office/drawing/2014/main" id="{80DF0D14-4113-4FA6-9A99-74FF7E14E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33" y="463246"/>
            <a:ext cx="11351822" cy="5964806"/>
          </a:xfrm>
        </p:spPr>
      </p:pic>
    </p:spTree>
    <p:extLst>
      <p:ext uri="{BB962C8B-B14F-4D97-AF65-F5344CB8AC3E}">
        <p14:creationId xmlns:p14="http://schemas.microsoft.com/office/powerpoint/2010/main" val="14982567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34" y="237744"/>
            <a:ext cx="2926080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100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5BFB3-C3AF-4A89-93FB-2014BEE4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20" y="612843"/>
            <a:ext cx="2312480" cy="1499738"/>
          </a:xfrm>
        </p:spPr>
        <p:txBody>
          <a:bodyPr anchor="b">
            <a:normAutofit/>
          </a:bodyPr>
          <a:lstStyle/>
          <a:p>
            <a:r>
              <a:rPr lang="en-US" sz="2800"/>
              <a:t>Video o bl.Ivanu Merzu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09D8-025F-43FE-B272-59231ED28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20" y="2149813"/>
            <a:ext cx="2312479" cy="38541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Ovdje možete pogledati kratki video o bl.Ivanu Merzu:</a:t>
            </a:r>
          </a:p>
          <a:p>
            <a:pPr marL="0" indent="0">
              <a:buNone/>
            </a:pPr>
            <a:endParaRPr lang="en-US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9764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20063B1E-F8D4-4A35-8954-75578FC512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15852" y="930023"/>
            <a:ext cx="6828816" cy="51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49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FA0A-C01E-4FAC-A72B-A35ECB78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IZVORI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C7D5-5236-4FE8-8EC0-5E43CB62B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Izvori</a:t>
            </a:r>
            <a:r>
              <a:rPr lang="en-US" dirty="0"/>
              <a:t>: </a:t>
            </a:r>
            <a:r>
              <a:rPr lang="en-US" dirty="0">
                <a:ea typeface="+mn-lt"/>
                <a:cs typeface="+mn-lt"/>
                <a:hlinkClick r:id="rId2"/>
              </a:rPr>
              <a:t>https://hr.wikipedia.org/wiki/Ivan_Merz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           </a:t>
            </a:r>
            <a:r>
              <a:rPr lang="en-US" dirty="0">
                <a:ea typeface="+mn-lt"/>
                <a:cs typeface="+mn-lt"/>
              </a:rPr>
              <a:t>   </a:t>
            </a:r>
            <a:r>
              <a:rPr lang="en-US" dirty="0">
                <a:ea typeface="+mn-lt"/>
                <a:cs typeface="+mn-lt"/>
                <a:hlinkClick r:id="rId3"/>
              </a:rPr>
              <a:t>http://www.zg-nadbiskupija.hr/sveci-i-blazenici-crkve-u-hrvata/blazeni-ivan-merz</a:t>
            </a:r>
            <a:r>
              <a:rPr lang="en-US" dirty="0">
                <a:ea typeface="+mn-lt"/>
                <a:cs typeface="+mn-lt"/>
              </a:rPr>
              <a:t>    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              </a:t>
            </a:r>
            <a:r>
              <a:rPr lang="en-US" dirty="0">
                <a:ea typeface="+mn-lt"/>
                <a:cs typeface="+mn-lt"/>
                <a:hlinkClick r:id="rId4"/>
              </a:rPr>
              <a:t>https://www.youtube.com/watch?v=MneuK5NuhTg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159584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3A41"/>
      </a:dk2>
      <a:lt2>
        <a:srgbClr val="E4E8E2"/>
      </a:lt2>
      <a:accent1>
        <a:srgbClr val="A829E7"/>
      </a:accent1>
      <a:accent2>
        <a:srgbClr val="6C46DD"/>
      </a:accent2>
      <a:accent3>
        <a:srgbClr val="3754E8"/>
      </a:accent3>
      <a:accent4>
        <a:srgbClr val="1785D5"/>
      </a:accent4>
      <a:accent5>
        <a:srgbClr val="20B6B6"/>
      </a:accent5>
      <a:accent6>
        <a:srgbClr val="14B975"/>
      </a:accent6>
      <a:hlink>
        <a:srgbClr val="358EA0"/>
      </a:hlink>
      <a:folHlink>
        <a:srgbClr val="828282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SavonVTI</vt:lpstr>
      <vt:lpstr>BLAŽENI IVAN MERZ</vt:lpstr>
      <vt:lpstr>Ivan Merz- "Istaknuti laik u svjedočenju Evanđelja"</vt:lpstr>
      <vt:lpstr>Slike bl.Ivana Merza</vt:lpstr>
      <vt:lpstr>O životu</vt:lpstr>
      <vt:lpstr>PowerPoint Presentation</vt:lpstr>
      <vt:lpstr>Beatifikacija bl.Ivana Merza</vt:lpstr>
      <vt:lpstr>PowerPoint Presentation</vt:lpstr>
      <vt:lpstr>Video o bl.Ivanu Merzu</vt:lpstr>
      <vt:lpstr>IZVORI</vt:lpstr>
      <vt:lpstr>Hvala na pažnji!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151</cp:revision>
  <dcterms:created xsi:type="dcterms:W3CDTF">2020-05-31T15:15:26Z</dcterms:created>
  <dcterms:modified xsi:type="dcterms:W3CDTF">2020-06-05T10:43:53Z</dcterms:modified>
</cp:coreProperties>
</file>