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3D7E2-B41B-0246-9CD7-DB8C65049137}" v="128" dt="2020-06-04T16:36:3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889B1-2E15-4EBC-9163-9F491F4B531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5CD7223-2CDC-4AC2-A4FE-D355EA0A23F6}">
      <dgm:prSet/>
      <dgm:spPr/>
      <dgm:t>
        <a:bodyPr/>
        <a:lstStyle/>
        <a:p>
          <a:r>
            <a:rPr lang="en-US"/>
            <a:t>Rođen kao Karol Józef Wojtyła,18. svibnja 1920. Wadowice-Poljska</a:t>
          </a:r>
        </a:p>
      </dgm:t>
    </dgm:pt>
    <dgm:pt modelId="{9E9E2732-6A6A-4D66-9181-A48D1F50EB8E}" type="parTrans" cxnId="{2E5E15C3-8599-43E4-91B1-4261A7C1A3F8}">
      <dgm:prSet/>
      <dgm:spPr/>
      <dgm:t>
        <a:bodyPr/>
        <a:lstStyle/>
        <a:p>
          <a:endParaRPr lang="en-US"/>
        </a:p>
      </dgm:t>
    </dgm:pt>
    <dgm:pt modelId="{58A97B0E-35EC-422E-854D-001ADED5F08F}" type="sibTrans" cxnId="{2E5E15C3-8599-43E4-91B1-4261A7C1A3F8}">
      <dgm:prSet/>
      <dgm:spPr/>
      <dgm:t>
        <a:bodyPr/>
        <a:lstStyle/>
        <a:p>
          <a:endParaRPr lang="en-US"/>
        </a:p>
      </dgm:t>
    </dgm:pt>
    <dgm:pt modelId="{2C125253-C189-495B-BA50-D7B3A69C6192}">
      <dgm:prSet/>
      <dgm:spPr/>
      <dgm:t>
        <a:bodyPr/>
        <a:lstStyle/>
        <a:p>
          <a:r>
            <a:rPr lang="en-US"/>
            <a:t>Kao djete ostaje bez majke u dobi od osam god.,te mu tri godine kasnije umire stariji brat.Sestra je umrla prije Karolova rođenja</a:t>
          </a:r>
        </a:p>
      </dgm:t>
    </dgm:pt>
    <dgm:pt modelId="{1FB69399-C1C2-471E-AEF7-41CB87305D1F}" type="parTrans" cxnId="{EF8B4686-3F73-42C4-AE90-19A95DC5C037}">
      <dgm:prSet/>
      <dgm:spPr/>
      <dgm:t>
        <a:bodyPr/>
        <a:lstStyle/>
        <a:p>
          <a:endParaRPr lang="en-US"/>
        </a:p>
      </dgm:t>
    </dgm:pt>
    <dgm:pt modelId="{062ECD3D-7828-4122-BD2B-4A2D1165A767}" type="sibTrans" cxnId="{EF8B4686-3F73-42C4-AE90-19A95DC5C037}">
      <dgm:prSet/>
      <dgm:spPr/>
      <dgm:t>
        <a:bodyPr/>
        <a:lstStyle/>
        <a:p>
          <a:endParaRPr lang="en-US"/>
        </a:p>
      </dgm:t>
    </dgm:pt>
    <dgm:pt modelId="{4F6EB499-3870-4310-8C9C-522126F33598}">
      <dgm:prSet/>
      <dgm:spPr/>
      <dgm:t>
        <a:bodyPr/>
        <a:lstStyle/>
        <a:p>
          <a:r>
            <a:rPr lang="en-US"/>
            <a:t>U osnovnoj školi dobiva nadimak "Lolek"</a:t>
          </a:r>
        </a:p>
      </dgm:t>
    </dgm:pt>
    <dgm:pt modelId="{ADE8221F-F3E4-40A6-9B7F-D059C1E351A3}" type="parTrans" cxnId="{EB02B769-44EC-4E99-BD92-F364457671CB}">
      <dgm:prSet/>
      <dgm:spPr/>
      <dgm:t>
        <a:bodyPr/>
        <a:lstStyle/>
        <a:p>
          <a:endParaRPr lang="en-US"/>
        </a:p>
      </dgm:t>
    </dgm:pt>
    <dgm:pt modelId="{C6960B29-D5DC-41B9-8442-5913497B2EED}" type="sibTrans" cxnId="{EB02B769-44EC-4E99-BD92-F364457671CB}">
      <dgm:prSet/>
      <dgm:spPr/>
      <dgm:t>
        <a:bodyPr/>
        <a:lstStyle/>
        <a:p>
          <a:endParaRPr lang="en-US"/>
        </a:p>
      </dgm:t>
    </dgm:pt>
    <dgm:pt modelId="{7A59EE89-55CE-40E1-B43F-D6F6D86D8E1C}">
      <dgm:prSet/>
      <dgm:spPr/>
      <dgm:t>
        <a:bodyPr/>
        <a:lstStyle/>
        <a:p>
          <a:r>
            <a:rPr lang="en-US"/>
            <a:t>Bio je vrlo aktivan u raznim sportovima a glumio je I u kazališnim predstavama </a:t>
          </a:r>
        </a:p>
      </dgm:t>
    </dgm:pt>
    <dgm:pt modelId="{B27072EA-9F02-4FDB-B0AC-27D572744F54}" type="parTrans" cxnId="{201B85F8-77A6-42BB-995F-6328E973E934}">
      <dgm:prSet/>
      <dgm:spPr/>
      <dgm:t>
        <a:bodyPr/>
        <a:lstStyle/>
        <a:p>
          <a:endParaRPr lang="en-US"/>
        </a:p>
      </dgm:t>
    </dgm:pt>
    <dgm:pt modelId="{8C2C20A3-0E8C-4E90-B1C6-62B083565BCD}" type="sibTrans" cxnId="{201B85F8-77A6-42BB-995F-6328E973E934}">
      <dgm:prSet/>
      <dgm:spPr/>
      <dgm:t>
        <a:bodyPr/>
        <a:lstStyle/>
        <a:p>
          <a:endParaRPr lang="en-US"/>
        </a:p>
      </dgm:t>
    </dgm:pt>
    <dgm:pt modelId="{4DF353A8-0837-4EB2-8CA9-ABC76ADDCB5D}">
      <dgm:prSet/>
      <dgm:spPr/>
      <dgm:t>
        <a:bodyPr/>
        <a:lstStyle/>
        <a:p>
          <a:r>
            <a:rPr lang="en-US"/>
            <a:t>Svaki dan je išao na svetu misu,pohađao vjeronauk te čitao Bibliju</a:t>
          </a:r>
        </a:p>
      </dgm:t>
    </dgm:pt>
    <dgm:pt modelId="{40BC07ED-D134-47EE-885F-B87E2DAD19D1}" type="parTrans" cxnId="{E765D1DB-35A6-4123-BBA8-70CDEBA4ABD5}">
      <dgm:prSet/>
      <dgm:spPr/>
      <dgm:t>
        <a:bodyPr/>
        <a:lstStyle/>
        <a:p>
          <a:endParaRPr lang="en-US"/>
        </a:p>
      </dgm:t>
    </dgm:pt>
    <dgm:pt modelId="{07EF850C-78C1-4094-B711-4EDA9F8B4E95}" type="sibTrans" cxnId="{E765D1DB-35A6-4123-BBA8-70CDEBA4ABD5}">
      <dgm:prSet/>
      <dgm:spPr/>
      <dgm:t>
        <a:bodyPr/>
        <a:lstStyle/>
        <a:p>
          <a:endParaRPr lang="en-US"/>
        </a:p>
      </dgm:t>
    </dgm:pt>
    <dgm:pt modelId="{5B9AD41E-3F20-439F-B12D-44E2C7C07BFF}">
      <dgm:prSet/>
      <dgm:spPr/>
      <dgm:t>
        <a:bodyPr/>
        <a:lstStyle/>
        <a:p>
          <a:r>
            <a:rPr lang="en-US"/>
            <a:t>Studirao je Filozofski fakultet u Krakovu I dalje ne zanemaruje Crkvu</a:t>
          </a:r>
        </a:p>
      </dgm:t>
    </dgm:pt>
    <dgm:pt modelId="{44834BC5-C93A-4335-A48E-633F945B6613}" type="parTrans" cxnId="{54339AF7-8348-48DE-81CF-8221273E7821}">
      <dgm:prSet/>
      <dgm:spPr/>
      <dgm:t>
        <a:bodyPr/>
        <a:lstStyle/>
        <a:p>
          <a:endParaRPr lang="en-US"/>
        </a:p>
      </dgm:t>
    </dgm:pt>
    <dgm:pt modelId="{EDB9B1E8-43BF-4C4B-9B8B-996BB75F1A5F}" type="sibTrans" cxnId="{54339AF7-8348-48DE-81CF-8221273E7821}">
      <dgm:prSet/>
      <dgm:spPr/>
      <dgm:t>
        <a:bodyPr/>
        <a:lstStyle/>
        <a:p>
          <a:endParaRPr lang="en-US"/>
        </a:p>
      </dgm:t>
    </dgm:pt>
    <dgm:pt modelId="{F489F296-A5AD-41E4-83AB-4B67886C8179}">
      <dgm:prSet/>
      <dgm:spPr/>
      <dgm:t>
        <a:bodyPr/>
        <a:lstStyle/>
        <a:p>
          <a:r>
            <a:rPr lang="en-US"/>
            <a:t>Nakon smrti oca 1942. razmišja o studiju teologije,koji na kraju i završava</a:t>
          </a:r>
        </a:p>
      </dgm:t>
    </dgm:pt>
    <dgm:pt modelId="{20E3770B-AC31-46A0-B828-CB8E1E621C1A}" type="parTrans" cxnId="{4ACEBC98-2D48-45ED-966E-92A73820CD00}">
      <dgm:prSet/>
      <dgm:spPr/>
      <dgm:t>
        <a:bodyPr/>
        <a:lstStyle/>
        <a:p>
          <a:endParaRPr lang="en-US"/>
        </a:p>
      </dgm:t>
    </dgm:pt>
    <dgm:pt modelId="{1AE083A0-AC80-4D77-B498-F990A7C1C5FA}" type="sibTrans" cxnId="{4ACEBC98-2D48-45ED-966E-92A73820CD00}">
      <dgm:prSet/>
      <dgm:spPr/>
      <dgm:t>
        <a:bodyPr/>
        <a:lstStyle/>
        <a:p>
          <a:endParaRPr lang="en-US"/>
        </a:p>
      </dgm:t>
    </dgm:pt>
    <dgm:pt modelId="{66994FEC-0E75-4A18-A932-5A0B1F01B193}" type="pres">
      <dgm:prSet presAssocID="{CA7889B1-2E15-4EBC-9163-9F491F4B5318}" presName="Name0" presStyleCnt="0">
        <dgm:presLayoutVars>
          <dgm:dir/>
          <dgm:resizeHandles val="exact"/>
        </dgm:presLayoutVars>
      </dgm:prSet>
      <dgm:spPr/>
    </dgm:pt>
    <dgm:pt modelId="{ADB8F69C-5C94-42DA-9160-499DCF4F2B18}" type="pres">
      <dgm:prSet presAssocID="{C5CD7223-2CDC-4AC2-A4FE-D355EA0A23F6}" presName="node" presStyleLbl="node1" presStyleIdx="0" presStyleCnt="7">
        <dgm:presLayoutVars>
          <dgm:bulletEnabled val="1"/>
        </dgm:presLayoutVars>
      </dgm:prSet>
      <dgm:spPr/>
    </dgm:pt>
    <dgm:pt modelId="{5E9FC7D2-7872-410D-929B-771DA6DD0A85}" type="pres">
      <dgm:prSet presAssocID="{58A97B0E-35EC-422E-854D-001ADED5F08F}" presName="sibTrans" presStyleLbl="sibTrans1D1" presStyleIdx="0" presStyleCnt="6"/>
      <dgm:spPr/>
    </dgm:pt>
    <dgm:pt modelId="{9E834560-DE04-45D5-9866-3B30C4F1ACD8}" type="pres">
      <dgm:prSet presAssocID="{58A97B0E-35EC-422E-854D-001ADED5F08F}" presName="connectorText" presStyleLbl="sibTrans1D1" presStyleIdx="0" presStyleCnt="6"/>
      <dgm:spPr/>
    </dgm:pt>
    <dgm:pt modelId="{D99A2378-CCF8-48C5-9316-1FB508900150}" type="pres">
      <dgm:prSet presAssocID="{2C125253-C189-495B-BA50-D7B3A69C6192}" presName="node" presStyleLbl="node1" presStyleIdx="1" presStyleCnt="7">
        <dgm:presLayoutVars>
          <dgm:bulletEnabled val="1"/>
        </dgm:presLayoutVars>
      </dgm:prSet>
      <dgm:spPr/>
    </dgm:pt>
    <dgm:pt modelId="{7DCB2AAA-5153-48B6-90B8-CD3CD7FD3356}" type="pres">
      <dgm:prSet presAssocID="{062ECD3D-7828-4122-BD2B-4A2D1165A767}" presName="sibTrans" presStyleLbl="sibTrans1D1" presStyleIdx="1" presStyleCnt="6"/>
      <dgm:spPr/>
    </dgm:pt>
    <dgm:pt modelId="{A3CD902E-9AC9-4D1A-81B2-DE7F29D0DBCA}" type="pres">
      <dgm:prSet presAssocID="{062ECD3D-7828-4122-BD2B-4A2D1165A767}" presName="connectorText" presStyleLbl="sibTrans1D1" presStyleIdx="1" presStyleCnt="6"/>
      <dgm:spPr/>
    </dgm:pt>
    <dgm:pt modelId="{DCD1145C-A3E4-4893-AB9D-A147A418B6D2}" type="pres">
      <dgm:prSet presAssocID="{4F6EB499-3870-4310-8C9C-522126F33598}" presName="node" presStyleLbl="node1" presStyleIdx="2" presStyleCnt="7">
        <dgm:presLayoutVars>
          <dgm:bulletEnabled val="1"/>
        </dgm:presLayoutVars>
      </dgm:prSet>
      <dgm:spPr/>
    </dgm:pt>
    <dgm:pt modelId="{E825DEF6-4A1A-41AC-BD1B-4068618DD6D6}" type="pres">
      <dgm:prSet presAssocID="{C6960B29-D5DC-41B9-8442-5913497B2EED}" presName="sibTrans" presStyleLbl="sibTrans1D1" presStyleIdx="2" presStyleCnt="6"/>
      <dgm:spPr/>
    </dgm:pt>
    <dgm:pt modelId="{A4B00A7C-B68A-4562-958B-E074556759FE}" type="pres">
      <dgm:prSet presAssocID="{C6960B29-D5DC-41B9-8442-5913497B2EED}" presName="connectorText" presStyleLbl="sibTrans1D1" presStyleIdx="2" presStyleCnt="6"/>
      <dgm:spPr/>
    </dgm:pt>
    <dgm:pt modelId="{AC7FAE36-69B9-468B-8D55-8D920222B938}" type="pres">
      <dgm:prSet presAssocID="{7A59EE89-55CE-40E1-B43F-D6F6D86D8E1C}" presName="node" presStyleLbl="node1" presStyleIdx="3" presStyleCnt="7">
        <dgm:presLayoutVars>
          <dgm:bulletEnabled val="1"/>
        </dgm:presLayoutVars>
      </dgm:prSet>
      <dgm:spPr/>
    </dgm:pt>
    <dgm:pt modelId="{63ECF1C1-FAAF-44AB-B5F8-664CF08BC15E}" type="pres">
      <dgm:prSet presAssocID="{8C2C20A3-0E8C-4E90-B1C6-62B083565BCD}" presName="sibTrans" presStyleLbl="sibTrans1D1" presStyleIdx="3" presStyleCnt="6"/>
      <dgm:spPr/>
    </dgm:pt>
    <dgm:pt modelId="{48E166DB-8995-46F9-ADD9-AE0C43A6374C}" type="pres">
      <dgm:prSet presAssocID="{8C2C20A3-0E8C-4E90-B1C6-62B083565BCD}" presName="connectorText" presStyleLbl="sibTrans1D1" presStyleIdx="3" presStyleCnt="6"/>
      <dgm:spPr/>
    </dgm:pt>
    <dgm:pt modelId="{CC295961-8475-4B24-BB27-96D1007722AB}" type="pres">
      <dgm:prSet presAssocID="{4DF353A8-0837-4EB2-8CA9-ABC76ADDCB5D}" presName="node" presStyleLbl="node1" presStyleIdx="4" presStyleCnt="7">
        <dgm:presLayoutVars>
          <dgm:bulletEnabled val="1"/>
        </dgm:presLayoutVars>
      </dgm:prSet>
      <dgm:spPr/>
    </dgm:pt>
    <dgm:pt modelId="{C712FF2A-1433-42F6-A1B4-BFFC74DBB3CE}" type="pres">
      <dgm:prSet presAssocID="{07EF850C-78C1-4094-B711-4EDA9F8B4E95}" presName="sibTrans" presStyleLbl="sibTrans1D1" presStyleIdx="4" presStyleCnt="6"/>
      <dgm:spPr/>
    </dgm:pt>
    <dgm:pt modelId="{D9CB6CAF-72EA-4A2B-87A2-21FADC9A5749}" type="pres">
      <dgm:prSet presAssocID="{07EF850C-78C1-4094-B711-4EDA9F8B4E95}" presName="connectorText" presStyleLbl="sibTrans1D1" presStyleIdx="4" presStyleCnt="6"/>
      <dgm:spPr/>
    </dgm:pt>
    <dgm:pt modelId="{19A44131-E704-42C0-B3A3-FC182D9C8C39}" type="pres">
      <dgm:prSet presAssocID="{5B9AD41E-3F20-439F-B12D-44E2C7C07BFF}" presName="node" presStyleLbl="node1" presStyleIdx="5" presStyleCnt="7">
        <dgm:presLayoutVars>
          <dgm:bulletEnabled val="1"/>
        </dgm:presLayoutVars>
      </dgm:prSet>
      <dgm:spPr/>
    </dgm:pt>
    <dgm:pt modelId="{EE2DECB8-57C3-47DB-A58C-597E19FB0AA6}" type="pres">
      <dgm:prSet presAssocID="{EDB9B1E8-43BF-4C4B-9B8B-996BB75F1A5F}" presName="sibTrans" presStyleLbl="sibTrans1D1" presStyleIdx="5" presStyleCnt="6"/>
      <dgm:spPr/>
    </dgm:pt>
    <dgm:pt modelId="{8747B3D7-AE05-4C64-BE73-E6B2F95EC593}" type="pres">
      <dgm:prSet presAssocID="{EDB9B1E8-43BF-4C4B-9B8B-996BB75F1A5F}" presName="connectorText" presStyleLbl="sibTrans1D1" presStyleIdx="5" presStyleCnt="6"/>
      <dgm:spPr/>
    </dgm:pt>
    <dgm:pt modelId="{9F0F6658-92DD-4C50-AA5A-B511E638D246}" type="pres">
      <dgm:prSet presAssocID="{F489F296-A5AD-41E4-83AB-4B67886C8179}" presName="node" presStyleLbl="node1" presStyleIdx="6" presStyleCnt="7">
        <dgm:presLayoutVars>
          <dgm:bulletEnabled val="1"/>
        </dgm:presLayoutVars>
      </dgm:prSet>
      <dgm:spPr/>
    </dgm:pt>
  </dgm:ptLst>
  <dgm:cxnLst>
    <dgm:cxn modelId="{20B90103-940F-47F6-A036-FCEE57E71B89}" type="presOf" srcId="{CA7889B1-2E15-4EBC-9163-9F491F4B5318}" destId="{66994FEC-0E75-4A18-A932-5A0B1F01B193}" srcOrd="0" destOrd="0" presId="urn:microsoft.com/office/officeart/2016/7/layout/RepeatingBendingProcessNew"/>
    <dgm:cxn modelId="{B86B6112-1D08-493B-AF03-A8C1A244D6F9}" type="presOf" srcId="{58A97B0E-35EC-422E-854D-001ADED5F08F}" destId="{9E834560-DE04-45D5-9866-3B30C4F1ACD8}" srcOrd="1" destOrd="0" presId="urn:microsoft.com/office/officeart/2016/7/layout/RepeatingBendingProcessNew"/>
    <dgm:cxn modelId="{5F3B0B15-A119-4A1A-BCBC-A756A5924B7D}" type="presOf" srcId="{EDB9B1E8-43BF-4C4B-9B8B-996BB75F1A5F}" destId="{EE2DECB8-57C3-47DB-A58C-597E19FB0AA6}" srcOrd="0" destOrd="0" presId="urn:microsoft.com/office/officeart/2016/7/layout/RepeatingBendingProcessNew"/>
    <dgm:cxn modelId="{E2A79220-C687-4414-A746-67C25AFB0226}" type="presOf" srcId="{7A59EE89-55CE-40E1-B43F-D6F6D86D8E1C}" destId="{AC7FAE36-69B9-468B-8D55-8D920222B938}" srcOrd="0" destOrd="0" presId="urn:microsoft.com/office/officeart/2016/7/layout/RepeatingBendingProcessNew"/>
    <dgm:cxn modelId="{63B8DE2E-B4E5-493C-80D5-F7D34FE29370}" type="presOf" srcId="{F489F296-A5AD-41E4-83AB-4B67886C8179}" destId="{9F0F6658-92DD-4C50-AA5A-B511E638D246}" srcOrd="0" destOrd="0" presId="urn:microsoft.com/office/officeart/2016/7/layout/RepeatingBendingProcessNew"/>
    <dgm:cxn modelId="{FFCDCD2F-B3CC-45B8-919E-EE4D280D0B27}" type="presOf" srcId="{062ECD3D-7828-4122-BD2B-4A2D1165A767}" destId="{7DCB2AAA-5153-48B6-90B8-CD3CD7FD3356}" srcOrd="0" destOrd="0" presId="urn:microsoft.com/office/officeart/2016/7/layout/RepeatingBendingProcessNew"/>
    <dgm:cxn modelId="{76F71930-E1E3-456C-988A-9EBC204FFFC3}" type="presOf" srcId="{062ECD3D-7828-4122-BD2B-4A2D1165A767}" destId="{A3CD902E-9AC9-4D1A-81B2-DE7F29D0DBCA}" srcOrd="1" destOrd="0" presId="urn:microsoft.com/office/officeart/2016/7/layout/RepeatingBendingProcessNew"/>
    <dgm:cxn modelId="{537F9D3E-0EFB-49A4-8289-01FD805D8ACB}" type="presOf" srcId="{C6960B29-D5DC-41B9-8442-5913497B2EED}" destId="{A4B00A7C-B68A-4562-958B-E074556759FE}" srcOrd="1" destOrd="0" presId="urn:microsoft.com/office/officeart/2016/7/layout/RepeatingBendingProcessNew"/>
    <dgm:cxn modelId="{E933BE46-6105-419C-A271-7CD31756C472}" type="presOf" srcId="{8C2C20A3-0E8C-4E90-B1C6-62B083565BCD}" destId="{48E166DB-8995-46F9-ADD9-AE0C43A6374C}" srcOrd="1" destOrd="0" presId="urn:microsoft.com/office/officeart/2016/7/layout/RepeatingBendingProcessNew"/>
    <dgm:cxn modelId="{EB02B769-44EC-4E99-BD92-F364457671CB}" srcId="{CA7889B1-2E15-4EBC-9163-9F491F4B5318}" destId="{4F6EB499-3870-4310-8C9C-522126F33598}" srcOrd="2" destOrd="0" parTransId="{ADE8221F-F3E4-40A6-9B7F-D059C1E351A3}" sibTransId="{C6960B29-D5DC-41B9-8442-5913497B2EED}"/>
    <dgm:cxn modelId="{2299204B-AAF6-4C5C-BCA1-D88255F5014C}" type="presOf" srcId="{8C2C20A3-0E8C-4E90-B1C6-62B083565BCD}" destId="{63ECF1C1-FAAF-44AB-B5F8-664CF08BC15E}" srcOrd="0" destOrd="0" presId="urn:microsoft.com/office/officeart/2016/7/layout/RepeatingBendingProcessNew"/>
    <dgm:cxn modelId="{ECFCC96B-857D-400F-9D38-EE66B994D19C}" type="presOf" srcId="{5B9AD41E-3F20-439F-B12D-44E2C7C07BFF}" destId="{19A44131-E704-42C0-B3A3-FC182D9C8C39}" srcOrd="0" destOrd="0" presId="urn:microsoft.com/office/officeart/2016/7/layout/RepeatingBendingProcessNew"/>
    <dgm:cxn modelId="{EF8B4686-3F73-42C4-AE90-19A95DC5C037}" srcId="{CA7889B1-2E15-4EBC-9163-9F491F4B5318}" destId="{2C125253-C189-495B-BA50-D7B3A69C6192}" srcOrd="1" destOrd="0" parTransId="{1FB69399-C1C2-471E-AEF7-41CB87305D1F}" sibTransId="{062ECD3D-7828-4122-BD2B-4A2D1165A767}"/>
    <dgm:cxn modelId="{6330CD8B-02CB-4A8D-A024-597CC0D35144}" type="presOf" srcId="{C6960B29-D5DC-41B9-8442-5913497B2EED}" destId="{E825DEF6-4A1A-41AC-BD1B-4068618DD6D6}" srcOrd="0" destOrd="0" presId="urn:microsoft.com/office/officeart/2016/7/layout/RepeatingBendingProcessNew"/>
    <dgm:cxn modelId="{31A1378F-A938-447E-8DDE-48A8B2B633EE}" type="presOf" srcId="{C5CD7223-2CDC-4AC2-A4FE-D355EA0A23F6}" destId="{ADB8F69C-5C94-42DA-9160-499DCF4F2B18}" srcOrd="0" destOrd="0" presId="urn:microsoft.com/office/officeart/2016/7/layout/RepeatingBendingProcessNew"/>
    <dgm:cxn modelId="{4ACEBC98-2D48-45ED-966E-92A73820CD00}" srcId="{CA7889B1-2E15-4EBC-9163-9F491F4B5318}" destId="{F489F296-A5AD-41E4-83AB-4B67886C8179}" srcOrd="6" destOrd="0" parTransId="{20E3770B-AC31-46A0-B828-CB8E1E621C1A}" sibTransId="{1AE083A0-AC80-4D77-B498-F990A7C1C5FA}"/>
    <dgm:cxn modelId="{DBE6E1AA-1325-45E4-B935-04204A2E8A7F}" type="presOf" srcId="{2C125253-C189-495B-BA50-D7B3A69C6192}" destId="{D99A2378-CCF8-48C5-9316-1FB508900150}" srcOrd="0" destOrd="0" presId="urn:microsoft.com/office/officeart/2016/7/layout/RepeatingBendingProcessNew"/>
    <dgm:cxn modelId="{21036BB5-DDAC-4579-BCDB-EDFA69401D76}" type="presOf" srcId="{4F6EB499-3870-4310-8C9C-522126F33598}" destId="{DCD1145C-A3E4-4893-AB9D-A147A418B6D2}" srcOrd="0" destOrd="0" presId="urn:microsoft.com/office/officeart/2016/7/layout/RepeatingBendingProcessNew"/>
    <dgm:cxn modelId="{BDA969BC-4876-4095-8D11-51098EE97C3E}" type="presOf" srcId="{07EF850C-78C1-4094-B711-4EDA9F8B4E95}" destId="{D9CB6CAF-72EA-4A2B-87A2-21FADC9A5749}" srcOrd="1" destOrd="0" presId="urn:microsoft.com/office/officeart/2016/7/layout/RepeatingBendingProcessNew"/>
    <dgm:cxn modelId="{2E5E15C3-8599-43E4-91B1-4261A7C1A3F8}" srcId="{CA7889B1-2E15-4EBC-9163-9F491F4B5318}" destId="{C5CD7223-2CDC-4AC2-A4FE-D355EA0A23F6}" srcOrd="0" destOrd="0" parTransId="{9E9E2732-6A6A-4D66-9181-A48D1F50EB8E}" sibTransId="{58A97B0E-35EC-422E-854D-001ADED5F08F}"/>
    <dgm:cxn modelId="{EA2E75C5-5029-4DAA-9B26-D669C37EE428}" type="presOf" srcId="{07EF850C-78C1-4094-B711-4EDA9F8B4E95}" destId="{C712FF2A-1433-42F6-A1B4-BFFC74DBB3CE}" srcOrd="0" destOrd="0" presId="urn:microsoft.com/office/officeart/2016/7/layout/RepeatingBendingProcessNew"/>
    <dgm:cxn modelId="{E765D1DB-35A6-4123-BBA8-70CDEBA4ABD5}" srcId="{CA7889B1-2E15-4EBC-9163-9F491F4B5318}" destId="{4DF353A8-0837-4EB2-8CA9-ABC76ADDCB5D}" srcOrd="4" destOrd="0" parTransId="{40BC07ED-D134-47EE-885F-B87E2DAD19D1}" sibTransId="{07EF850C-78C1-4094-B711-4EDA9F8B4E95}"/>
    <dgm:cxn modelId="{36BBC9DE-D0AC-4706-9258-D52638081288}" type="presOf" srcId="{4DF353A8-0837-4EB2-8CA9-ABC76ADDCB5D}" destId="{CC295961-8475-4B24-BB27-96D1007722AB}" srcOrd="0" destOrd="0" presId="urn:microsoft.com/office/officeart/2016/7/layout/RepeatingBendingProcessNew"/>
    <dgm:cxn modelId="{67B702DF-4537-412C-885A-DD33EF1A1B96}" type="presOf" srcId="{58A97B0E-35EC-422E-854D-001ADED5F08F}" destId="{5E9FC7D2-7872-410D-929B-771DA6DD0A85}" srcOrd="0" destOrd="0" presId="urn:microsoft.com/office/officeart/2016/7/layout/RepeatingBendingProcessNew"/>
    <dgm:cxn modelId="{54339AF7-8348-48DE-81CF-8221273E7821}" srcId="{CA7889B1-2E15-4EBC-9163-9F491F4B5318}" destId="{5B9AD41E-3F20-439F-B12D-44E2C7C07BFF}" srcOrd="5" destOrd="0" parTransId="{44834BC5-C93A-4335-A48E-633F945B6613}" sibTransId="{EDB9B1E8-43BF-4C4B-9B8B-996BB75F1A5F}"/>
    <dgm:cxn modelId="{201B85F8-77A6-42BB-995F-6328E973E934}" srcId="{CA7889B1-2E15-4EBC-9163-9F491F4B5318}" destId="{7A59EE89-55CE-40E1-B43F-D6F6D86D8E1C}" srcOrd="3" destOrd="0" parTransId="{B27072EA-9F02-4FDB-B0AC-27D572744F54}" sibTransId="{8C2C20A3-0E8C-4E90-B1C6-62B083565BCD}"/>
    <dgm:cxn modelId="{180DC7F9-35CB-4747-8FDD-D06EC14ABF2A}" type="presOf" srcId="{EDB9B1E8-43BF-4C4B-9B8B-996BB75F1A5F}" destId="{8747B3D7-AE05-4C64-BE73-E6B2F95EC593}" srcOrd="1" destOrd="0" presId="urn:microsoft.com/office/officeart/2016/7/layout/RepeatingBendingProcessNew"/>
    <dgm:cxn modelId="{8A379159-4D63-4A63-938E-AD65E7FDD8B1}" type="presParOf" srcId="{66994FEC-0E75-4A18-A932-5A0B1F01B193}" destId="{ADB8F69C-5C94-42DA-9160-499DCF4F2B18}" srcOrd="0" destOrd="0" presId="urn:microsoft.com/office/officeart/2016/7/layout/RepeatingBendingProcessNew"/>
    <dgm:cxn modelId="{A915D9EC-F222-4C5A-8FC7-47205C8A4EA8}" type="presParOf" srcId="{66994FEC-0E75-4A18-A932-5A0B1F01B193}" destId="{5E9FC7D2-7872-410D-929B-771DA6DD0A85}" srcOrd="1" destOrd="0" presId="urn:microsoft.com/office/officeart/2016/7/layout/RepeatingBendingProcessNew"/>
    <dgm:cxn modelId="{543F93F7-4698-4A53-8719-7EFE1811CB7C}" type="presParOf" srcId="{5E9FC7D2-7872-410D-929B-771DA6DD0A85}" destId="{9E834560-DE04-45D5-9866-3B30C4F1ACD8}" srcOrd="0" destOrd="0" presId="urn:microsoft.com/office/officeart/2016/7/layout/RepeatingBendingProcessNew"/>
    <dgm:cxn modelId="{02593E20-1747-4E82-A0EA-A687F06619F4}" type="presParOf" srcId="{66994FEC-0E75-4A18-A932-5A0B1F01B193}" destId="{D99A2378-CCF8-48C5-9316-1FB508900150}" srcOrd="2" destOrd="0" presId="urn:microsoft.com/office/officeart/2016/7/layout/RepeatingBendingProcessNew"/>
    <dgm:cxn modelId="{816C42A1-D955-4B72-877F-BAA8716AB506}" type="presParOf" srcId="{66994FEC-0E75-4A18-A932-5A0B1F01B193}" destId="{7DCB2AAA-5153-48B6-90B8-CD3CD7FD3356}" srcOrd="3" destOrd="0" presId="urn:microsoft.com/office/officeart/2016/7/layout/RepeatingBendingProcessNew"/>
    <dgm:cxn modelId="{B8356DE1-B891-4391-B68D-1C737A885B7D}" type="presParOf" srcId="{7DCB2AAA-5153-48B6-90B8-CD3CD7FD3356}" destId="{A3CD902E-9AC9-4D1A-81B2-DE7F29D0DBCA}" srcOrd="0" destOrd="0" presId="urn:microsoft.com/office/officeart/2016/7/layout/RepeatingBendingProcessNew"/>
    <dgm:cxn modelId="{7E5FFCED-321D-485B-B61A-DCB01345668B}" type="presParOf" srcId="{66994FEC-0E75-4A18-A932-5A0B1F01B193}" destId="{DCD1145C-A3E4-4893-AB9D-A147A418B6D2}" srcOrd="4" destOrd="0" presId="urn:microsoft.com/office/officeart/2016/7/layout/RepeatingBendingProcessNew"/>
    <dgm:cxn modelId="{943B798A-10B6-458B-A98B-FC82D6726933}" type="presParOf" srcId="{66994FEC-0E75-4A18-A932-5A0B1F01B193}" destId="{E825DEF6-4A1A-41AC-BD1B-4068618DD6D6}" srcOrd="5" destOrd="0" presId="urn:microsoft.com/office/officeart/2016/7/layout/RepeatingBendingProcessNew"/>
    <dgm:cxn modelId="{B90DD3C2-EFB0-4D30-B6CD-13AE4E60B535}" type="presParOf" srcId="{E825DEF6-4A1A-41AC-BD1B-4068618DD6D6}" destId="{A4B00A7C-B68A-4562-958B-E074556759FE}" srcOrd="0" destOrd="0" presId="urn:microsoft.com/office/officeart/2016/7/layout/RepeatingBendingProcessNew"/>
    <dgm:cxn modelId="{68C8D76E-8B65-4854-94F1-DBF4A7175185}" type="presParOf" srcId="{66994FEC-0E75-4A18-A932-5A0B1F01B193}" destId="{AC7FAE36-69B9-468B-8D55-8D920222B938}" srcOrd="6" destOrd="0" presId="urn:microsoft.com/office/officeart/2016/7/layout/RepeatingBendingProcessNew"/>
    <dgm:cxn modelId="{8795EE8D-A4BC-4637-B9C5-0235D170FA9F}" type="presParOf" srcId="{66994FEC-0E75-4A18-A932-5A0B1F01B193}" destId="{63ECF1C1-FAAF-44AB-B5F8-664CF08BC15E}" srcOrd="7" destOrd="0" presId="urn:microsoft.com/office/officeart/2016/7/layout/RepeatingBendingProcessNew"/>
    <dgm:cxn modelId="{0D10D4A5-5542-4FB9-A28B-8021195509F7}" type="presParOf" srcId="{63ECF1C1-FAAF-44AB-B5F8-664CF08BC15E}" destId="{48E166DB-8995-46F9-ADD9-AE0C43A6374C}" srcOrd="0" destOrd="0" presId="urn:microsoft.com/office/officeart/2016/7/layout/RepeatingBendingProcessNew"/>
    <dgm:cxn modelId="{F9500895-B96F-4B85-B65E-E7DD87C5DC00}" type="presParOf" srcId="{66994FEC-0E75-4A18-A932-5A0B1F01B193}" destId="{CC295961-8475-4B24-BB27-96D1007722AB}" srcOrd="8" destOrd="0" presId="urn:microsoft.com/office/officeart/2016/7/layout/RepeatingBendingProcessNew"/>
    <dgm:cxn modelId="{67E066D7-48E6-4E81-9056-FC75BF64B21D}" type="presParOf" srcId="{66994FEC-0E75-4A18-A932-5A0B1F01B193}" destId="{C712FF2A-1433-42F6-A1B4-BFFC74DBB3CE}" srcOrd="9" destOrd="0" presId="urn:microsoft.com/office/officeart/2016/7/layout/RepeatingBendingProcessNew"/>
    <dgm:cxn modelId="{D4206CA5-06B8-4F51-8E4C-21C51F8DA7C4}" type="presParOf" srcId="{C712FF2A-1433-42F6-A1B4-BFFC74DBB3CE}" destId="{D9CB6CAF-72EA-4A2B-87A2-21FADC9A5749}" srcOrd="0" destOrd="0" presId="urn:microsoft.com/office/officeart/2016/7/layout/RepeatingBendingProcessNew"/>
    <dgm:cxn modelId="{95CCB725-D69B-46B6-BEB6-78D202E3C893}" type="presParOf" srcId="{66994FEC-0E75-4A18-A932-5A0B1F01B193}" destId="{19A44131-E704-42C0-B3A3-FC182D9C8C39}" srcOrd="10" destOrd="0" presId="urn:microsoft.com/office/officeart/2016/7/layout/RepeatingBendingProcessNew"/>
    <dgm:cxn modelId="{F2A44EB6-5E5C-4CEB-B59D-15F104BCEAA5}" type="presParOf" srcId="{66994FEC-0E75-4A18-A932-5A0B1F01B193}" destId="{EE2DECB8-57C3-47DB-A58C-597E19FB0AA6}" srcOrd="11" destOrd="0" presId="urn:microsoft.com/office/officeart/2016/7/layout/RepeatingBendingProcessNew"/>
    <dgm:cxn modelId="{2272A0A7-EC59-466F-8DF2-2AB7D091AA25}" type="presParOf" srcId="{EE2DECB8-57C3-47DB-A58C-597E19FB0AA6}" destId="{8747B3D7-AE05-4C64-BE73-E6B2F95EC593}" srcOrd="0" destOrd="0" presId="urn:microsoft.com/office/officeart/2016/7/layout/RepeatingBendingProcessNew"/>
    <dgm:cxn modelId="{F38C3777-4371-47CF-A3EF-04FD6B696ACE}" type="presParOf" srcId="{66994FEC-0E75-4A18-A932-5A0B1F01B193}" destId="{9F0F6658-92DD-4C50-AA5A-B511E638D246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6D8E3-3AFE-4AFB-9229-7F3A1454FF8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82C1EB-60F3-43FF-86FB-68EDEDCF82C6}">
      <dgm:prSet/>
      <dgm:spPr/>
      <dgm:t>
        <a:bodyPr/>
        <a:lstStyle/>
        <a:p>
          <a:r>
            <a:rPr lang="en-US"/>
            <a:t>Biskup ga zaređuje 1946.,nakon čega odlazi na studij u Rim</a:t>
          </a:r>
        </a:p>
      </dgm:t>
    </dgm:pt>
    <dgm:pt modelId="{A075B041-7D9D-45AF-9052-21FC6DCFD056}" type="parTrans" cxnId="{4874FBA0-6BB2-4821-B8BD-C29C6DD613D9}">
      <dgm:prSet/>
      <dgm:spPr/>
      <dgm:t>
        <a:bodyPr/>
        <a:lstStyle/>
        <a:p>
          <a:endParaRPr lang="en-US"/>
        </a:p>
      </dgm:t>
    </dgm:pt>
    <dgm:pt modelId="{12C2ED34-9D5B-45E5-BAFA-67AB09187C58}" type="sibTrans" cxnId="{4874FBA0-6BB2-4821-B8BD-C29C6DD613D9}">
      <dgm:prSet/>
      <dgm:spPr/>
      <dgm:t>
        <a:bodyPr/>
        <a:lstStyle/>
        <a:p>
          <a:endParaRPr lang="en-US"/>
        </a:p>
      </dgm:t>
    </dgm:pt>
    <dgm:pt modelId="{DEF2A720-F3E6-4A2D-80A5-038BDF28171D}">
      <dgm:prSet/>
      <dgm:spPr/>
      <dgm:t>
        <a:bodyPr/>
        <a:lstStyle/>
        <a:p>
          <a:r>
            <a:rPr lang="en-US"/>
            <a:t>Poslije studija vraća se u Poljsku gdje postaje župnik u jednom selu</a:t>
          </a:r>
        </a:p>
      </dgm:t>
    </dgm:pt>
    <dgm:pt modelId="{3064A14B-42C2-4E15-B3AF-A423876CEB82}" type="parTrans" cxnId="{228DD602-08C3-437D-94D5-FFCF1F56A17B}">
      <dgm:prSet/>
      <dgm:spPr/>
      <dgm:t>
        <a:bodyPr/>
        <a:lstStyle/>
        <a:p>
          <a:endParaRPr lang="en-US"/>
        </a:p>
      </dgm:t>
    </dgm:pt>
    <dgm:pt modelId="{62DB7497-56DA-45E0-84FA-4B566C9AC61A}" type="sibTrans" cxnId="{228DD602-08C3-437D-94D5-FFCF1F56A17B}">
      <dgm:prSet/>
      <dgm:spPr/>
      <dgm:t>
        <a:bodyPr/>
        <a:lstStyle/>
        <a:p>
          <a:endParaRPr lang="en-US"/>
        </a:p>
      </dgm:t>
    </dgm:pt>
    <dgm:pt modelId="{1427D09D-B0A7-4353-88D7-33D7771C2EE3}">
      <dgm:prSet/>
      <dgm:spPr/>
      <dgm:t>
        <a:bodyPr/>
        <a:lstStyle/>
        <a:p>
          <a:r>
            <a:rPr lang="en-US"/>
            <a:t>Uz to bio je I kapelan jedne Crkve te predavač na jednom kotaoličkom sveučilištu</a:t>
          </a:r>
        </a:p>
      </dgm:t>
    </dgm:pt>
    <dgm:pt modelId="{C6349457-6A6E-4D61-905B-491FDAA0472F}" type="parTrans" cxnId="{98AA23E4-9EE1-4E4B-B22B-5BD50B1E3FC1}">
      <dgm:prSet/>
      <dgm:spPr/>
      <dgm:t>
        <a:bodyPr/>
        <a:lstStyle/>
        <a:p>
          <a:endParaRPr lang="en-US"/>
        </a:p>
      </dgm:t>
    </dgm:pt>
    <dgm:pt modelId="{B026A36A-F33E-4133-9F75-CBCFF202BF70}" type="sibTrans" cxnId="{98AA23E4-9EE1-4E4B-B22B-5BD50B1E3FC1}">
      <dgm:prSet/>
      <dgm:spPr/>
      <dgm:t>
        <a:bodyPr/>
        <a:lstStyle/>
        <a:p>
          <a:endParaRPr lang="en-US"/>
        </a:p>
      </dgm:t>
    </dgm:pt>
    <dgm:pt modelId="{45FC2505-561B-4AF9-8F21-B65B69999111}">
      <dgm:prSet/>
      <dgm:spPr/>
      <dgm:t>
        <a:bodyPr/>
        <a:lstStyle/>
        <a:p>
          <a:r>
            <a:rPr lang="en-US"/>
            <a:t>Krakovski biskup postao je 1958.godine a pet godina kasnije nadbiskup</a:t>
          </a:r>
        </a:p>
      </dgm:t>
    </dgm:pt>
    <dgm:pt modelId="{B18E3F0E-410E-44D5-BEB0-1051F421572F}" type="parTrans" cxnId="{09309D88-D007-48FF-BC69-C9EE07FE60C9}">
      <dgm:prSet/>
      <dgm:spPr/>
      <dgm:t>
        <a:bodyPr/>
        <a:lstStyle/>
        <a:p>
          <a:endParaRPr lang="en-US"/>
        </a:p>
      </dgm:t>
    </dgm:pt>
    <dgm:pt modelId="{7702C49A-F931-4AB0-8B4F-4D4823A50772}" type="sibTrans" cxnId="{09309D88-D007-48FF-BC69-C9EE07FE60C9}">
      <dgm:prSet/>
      <dgm:spPr/>
      <dgm:t>
        <a:bodyPr/>
        <a:lstStyle/>
        <a:p>
          <a:endParaRPr lang="en-US"/>
        </a:p>
      </dgm:t>
    </dgm:pt>
    <dgm:pt modelId="{03983FE7-4ADC-40BD-B966-D39943C67268}">
      <dgm:prSet/>
      <dgm:spPr/>
      <dgm:t>
        <a:bodyPr/>
        <a:lstStyle/>
        <a:p>
          <a:r>
            <a:rPr lang="en-US"/>
            <a:t>Kardinalski šešir dobiva 1967. kao najmlađi u Kardinalskom zboru</a:t>
          </a:r>
        </a:p>
      </dgm:t>
    </dgm:pt>
    <dgm:pt modelId="{C4DF2C57-15A8-4702-87F2-04971DCDE127}" type="parTrans" cxnId="{CBFC2FCD-795F-4D63-B3C9-63174CCE0AF1}">
      <dgm:prSet/>
      <dgm:spPr/>
      <dgm:t>
        <a:bodyPr/>
        <a:lstStyle/>
        <a:p>
          <a:endParaRPr lang="en-US"/>
        </a:p>
      </dgm:t>
    </dgm:pt>
    <dgm:pt modelId="{19554111-98EE-4BDC-806F-1E806EFE51C5}" type="sibTrans" cxnId="{CBFC2FCD-795F-4D63-B3C9-63174CCE0AF1}">
      <dgm:prSet/>
      <dgm:spPr/>
      <dgm:t>
        <a:bodyPr/>
        <a:lstStyle/>
        <a:p>
          <a:endParaRPr lang="en-US"/>
        </a:p>
      </dgm:t>
    </dgm:pt>
    <dgm:pt modelId="{59868DB0-1E4B-4E37-A362-E18C3FD81CFE}">
      <dgm:prSet/>
      <dgm:spPr/>
      <dgm:t>
        <a:bodyPr/>
        <a:lstStyle/>
        <a:p>
          <a:r>
            <a:rPr lang="en-US"/>
            <a:t>Papa Ivan Pavao VI. 1976. godine poziva ga da bude predavač u Rimu, ta predavanja privukla su pažnje mnogih a neka su objavljena I u knjizi</a:t>
          </a:r>
        </a:p>
      </dgm:t>
    </dgm:pt>
    <dgm:pt modelId="{56445ECB-17E5-4367-A00E-CAEF7A1D1FBB}" type="parTrans" cxnId="{8D7CFEF9-7B4F-4A76-9690-582C9012AFBC}">
      <dgm:prSet/>
      <dgm:spPr/>
      <dgm:t>
        <a:bodyPr/>
        <a:lstStyle/>
        <a:p>
          <a:endParaRPr lang="en-US"/>
        </a:p>
      </dgm:t>
    </dgm:pt>
    <dgm:pt modelId="{EEDCC59F-402B-4D32-BE52-42DA05817D17}" type="sibTrans" cxnId="{8D7CFEF9-7B4F-4A76-9690-582C9012AFBC}">
      <dgm:prSet/>
      <dgm:spPr/>
      <dgm:t>
        <a:bodyPr/>
        <a:lstStyle/>
        <a:p>
          <a:endParaRPr lang="en-US"/>
        </a:p>
      </dgm:t>
    </dgm:pt>
    <dgm:pt modelId="{9F04A6FF-889D-448B-BD9E-3E422C21ABBB}">
      <dgm:prSet/>
      <dgm:spPr/>
      <dgm:t>
        <a:bodyPr/>
        <a:lstStyle/>
        <a:p>
          <a:r>
            <a:rPr lang="en-US"/>
            <a:t>Svi važni događaji u njegovom životu bili su vezani uz prisutnost patnje tj. gubitak ili bolest voljenih  osoba iz kruga obitelji I prijatelja</a:t>
          </a:r>
        </a:p>
      </dgm:t>
    </dgm:pt>
    <dgm:pt modelId="{6928568E-37F4-41C9-B920-2FA9FA8BA6C0}" type="parTrans" cxnId="{A85F66AB-042D-426D-8DB5-DDAE2E6F1489}">
      <dgm:prSet/>
      <dgm:spPr/>
      <dgm:t>
        <a:bodyPr/>
        <a:lstStyle/>
        <a:p>
          <a:endParaRPr lang="en-US"/>
        </a:p>
      </dgm:t>
    </dgm:pt>
    <dgm:pt modelId="{7D44DAC2-75E3-4E50-913F-A3D9CF39484A}" type="sibTrans" cxnId="{A85F66AB-042D-426D-8DB5-DDAE2E6F1489}">
      <dgm:prSet/>
      <dgm:spPr/>
      <dgm:t>
        <a:bodyPr/>
        <a:lstStyle/>
        <a:p>
          <a:endParaRPr lang="en-US"/>
        </a:p>
      </dgm:t>
    </dgm:pt>
    <dgm:pt modelId="{BEE80AC2-6444-4441-BAB7-C3925419DD99}" type="pres">
      <dgm:prSet presAssocID="{5E26D8E3-3AFE-4AFB-9229-7F3A1454FF82}" presName="vert0" presStyleCnt="0">
        <dgm:presLayoutVars>
          <dgm:dir/>
          <dgm:animOne val="branch"/>
          <dgm:animLvl val="lvl"/>
        </dgm:presLayoutVars>
      </dgm:prSet>
      <dgm:spPr/>
    </dgm:pt>
    <dgm:pt modelId="{F79A016D-7D88-4833-B152-36859FD17E1D}" type="pres">
      <dgm:prSet presAssocID="{1F82C1EB-60F3-43FF-86FB-68EDEDCF82C6}" presName="thickLine" presStyleLbl="alignNode1" presStyleIdx="0" presStyleCnt="7"/>
      <dgm:spPr/>
    </dgm:pt>
    <dgm:pt modelId="{EA9D2EF2-73D1-4CA5-BF60-AFBBF2F5E324}" type="pres">
      <dgm:prSet presAssocID="{1F82C1EB-60F3-43FF-86FB-68EDEDCF82C6}" presName="horz1" presStyleCnt="0"/>
      <dgm:spPr/>
    </dgm:pt>
    <dgm:pt modelId="{4212E49C-77CB-4CDB-AFE9-48A1BBB16EA8}" type="pres">
      <dgm:prSet presAssocID="{1F82C1EB-60F3-43FF-86FB-68EDEDCF82C6}" presName="tx1" presStyleLbl="revTx" presStyleIdx="0" presStyleCnt="7"/>
      <dgm:spPr/>
    </dgm:pt>
    <dgm:pt modelId="{7296A481-1254-491D-8D86-7BAC4CA01D35}" type="pres">
      <dgm:prSet presAssocID="{1F82C1EB-60F3-43FF-86FB-68EDEDCF82C6}" presName="vert1" presStyleCnt="0"/>
      <dgm:spPr/>
    </dgm:pt>
    <dgm:pt modelId="{25D2266D-4913-4C1B-B1A5-BF8A86C901A0}" type="pres">
      <dgm:prSet presAssocID="{DEF2A720-F3E6-4A2D-80A5-038BDF28171D}" presName="thickLine" presStyleLbl="alignNode1" presStyleIdx="1" presStyleCnt="7"/>
      <dgm:spPr/>
    </dgm:pt>
    <dgm:pt modelId="{A4B7AFF0-833B-4B41-A2C5-A07C15BC1198}" type="pres">
      <dgm:prSet presAssocID="{DEF2A720-F3E6-4A2D-80A5-038BDF28171D}" presName="horz1" presStyleCnt="0"/>
      <dgm:spPr/>
    </dgm:pt>
    <dgm:pt modelId="{E3274EDB-704D-465A-AD14-676C7245B77A}" type="pres">
      <dgm:prSet presAssocID="{DEF2A720-F3E6-4A2D-80A5-038BDF28171D}" presName="tx1" presStyleLbl="revTx" presStyleIdx="1" presStyleCnt="7"/>
      <dgm:spPr/>
    </dgm:pt>
    <dgm:pt modelId="{6E2AFF9A-5A62-4B32-B19E-5D1A78238127}" type="pres">
      <dgm:prSet presAssocID="{DEF2A720-F3E6-4A2D-80A5-038BDF28171D}" presName="vert1" presStyleCnt="0"/>
      <dgm:spPr/>
    </dgm:pt>
    <dgm:pt modelId="{8A2ABB87-4AA0-49A1-8ACA-04F3AE26EBB0}" type="pres">
      <dgm:prSet presAssocID="{1427D09D-B0A7-4353-88D7-33D7771C2EE3}" presName="thickLine" presStyleLbl="alignNode1" presStyleIdx="2" presStyleCnt="7"/>
      <dgm:spPr/>
    </dgm:pt>
    <dgm:pt modelId="{1613A985-E8A6-4D10-B4C4-CC7A6F195A7F}" type="pres">
      <dgm:prSet presAssocID="{1427D09D-B0A7-4353-88D7-33D7771C2EE3}" presName="horz1" presStyleCnt="0"/>
      <dgm:spPr/>
    </dgm:pt>
    <dgm:pt modelId="{0A21E522-67CC-41EB-92BF-352B048F1B45}" type="pres">
      <dgm:prSet presAssocID="{1427D09D-B0A7-4353-88D7-33D7771C2EE3}" presName="tx1" presStyleLbl="revTx" presStyleIdx="2" presStyleCnt="7"/>
      <dgm:spPr/>
    </dgm:pt>
    <dgm:pt modelId="{A0528608-E1B5-47FD-AC8C-5C57D5E8B9B9}" type="pres">
      <dgm:prSet presAssocID="{1427D09D-B0A7-4353-88D7-33D7771C2EE3}" presName="vert1" presStyleCnt="0"/>
      <dgm:spPr/>
    </dgm:pt>
    <dgm:pt modelId="{280E4D61-48F7-4E22-8544-8FB1DB1614C6}" type="pres">
      <dgm:prSet presAssocID="{45FC2505-561B-4AF9-8F21-B65B69999111}" presName="thickLine" presStyleLbl="alignNode1" presStyleIdx="3" presStyleCnt="7"/>
      <dgm:spPr/>
    </dgm:pt>
    <dgm:pt modelId="{FA87E201-D5FD-4596-8A33-FC9F2B3E6599}" type="pres">
      <dgm:prSet presAssocID="{45FC2505-561B-4AF9-8F21-B65B69999111}" presName="horz1" presStyleCnt="0"/>
      <dgm:spPr/>
    </dgm:pt>
    <dgm:pt modelId="{4820AA67-A688-4A99-9982-D3F6A8541DCD}" type="pres">
      <dgm:prSet presAssocID="{45FC2505-561B-4AF9-8F21-B65B69999111}" presName="tx1" presStyleLbl="revTx" presStyleIdx="3" presStyleCnt="7"/>
      <dgm:spPr/>
    </dgm:pt>
    <dgm:pt modelId="{044D8BA4-373C-400D-A7F5-EB49830A5601}" type="pres">
      <dgm:prSet presAssocID="{45FC2505-561B-4AF9-8F21-B65B69999111}" presName="vert1" presStyleCnt="0"/>
      <dgm:spPr/>
    </dgm:pt>
    <dgm:pt modelId="{3DC93C14-B3DD-4908-AD5C-18D8DFEB7DA8}" type="pres">
      <dgm:prSet presAssocID="{03983FE7-4ADC-40BD-B966-D39943C67268}" presName="thickLine" presStyleLbl="alignNode1" presStyleIdx="4" presStyleCnt="7"/>
      <dgm:spPr/>
    </dgm:pt>
    <dgm:pt modelId="{FF5C61DD-D0AD-41FA-A11C-A2DA72DF9036}" type="pres">
      <dgm:prSet presAssocID="{03983FE7-4ADC-40BD-B966-D39943C67268}" presName="horz1" presStyleCnt="0"/>
      <dgm:spPr/>
    </dgm:pt>
    <dgm:pt modelId="{914ADC87-1A6E-4FC1-9B5C-543FC77BD80D}" type="pres">
      <dgm:prSet presAssocID="{03983FE7-4ADC-40BD-B966-D39943C67268}" presName="tx1" presStyleLbl="revTx" presStyleIdx="4" presStyleCnt="7"/>
      <dgm:spPr/>
    </dgm:pt>
    <dgm:pt modelId="{357FD3B3-25B7-4CA3-99F3-806CAC292307}" type="pres">
      <dgm:prSet presAssocID="{03983FE7-4ADC-40BD-B966-D39943C67268}" presName="vert1" presStyleCnt="0"/>
      <dgm:spPr/>
    </dgm:pt>
    <dgm:pt modelId="{57993A47-6153-4DEE-AA1B-FB05AE07257F}" type="pres">
      <dgm:prSet presAssocID="{59868DB0-1E4B-4E37-A362-E18C3FD81CFE}" presName="thickLine" presStyleLbl="alignNode1" presStyleIdx="5" presStyleCnt="7"/>
      <dgm:spPr/>
    </dgm:pt>
    <dgm:pt modelId="{E15FCD2A-DCD6-4D85-BB3E-50D259545EF6}" type="pres">
      <dgm:prSet presAssocID="{59868DB0-1E4B-4E37-A362-E18C3FD81CFE}" presName="horz1" presStyleCnt="0"/>
      <dgm:spPr/>
    </dgm:pt>
    <dgm:pt modelId="{151452D2-58E0-439D-AB06-7E12E06A92D3}" type="pres">
      <dgm:prSet presAssocID="{59868DB0-1E4B-4E37-A362-E18C3FD81CFE}" presName="tx1" presStyleLbl="revTx" presStyleIdx="5" presStyleCnt="7"/>
      <dgm:spPr/>
    </dgm:pt>
    <dgm:pt modelId="{842DCC17-B9E4-40C8-A8DA-6651CBD36A7B}" type="pres">
      <dgm:prSet presAssocID="{59868DB0-1E4B-4E37-A362-E18C3FD81CFE}" presName="vert1" presStyleCnt="0"/>
      <dgm:spPr/>
    </dgm:pt>
    <dgm:pt modelId="{65FF2EA1-643F-418C-B819-C34C50CA37D7}" type="pres">
      <dgm:prSet presAssocID="{9F04A6FF-889D-448B-BD9E-3E422C21ABBB}" presName="thickLine" presStyleLbl="alignNode1" presStyleIdx="6" presStyleCnt="7"/>
      <dgm:spPr/>
    </dgm:pt>
    <dgm:pt modelId="{2E45A85A-1D66-4A8A-856E-F911FE4228FD}" type="pres">
      <dgm:prSet presAssocID="{9F04A6FF-889D-448B-BD9E-3E422C21ABBB}" presName="horz1" presStyleCnt="0"/>
      <dgm:spPr/>
    </dgm:pt>
    <dgm:pt modelId="{12061F13-E138-4983-BEBA-7B2722B109B7}" type="pres">
      <dgm:prSet presAssocID="{9F04A6FF-889D-448B-BD9E-3E422C21ABBB}" presName="tx1" presStyleLbl="revTx" presStyleIdx="6" presStyleCnt="7"/>
      <dgm:spPr/>
    </dgm:pt>
    <dgm:pt modelId="{64102141-027C-42A2-926C-F8B222BDA717}" type="pres">
      <dgm:prSet presAssocID="{9F04A6FF-889D-448B-BD9E-3E422C21ABBB}" presName="vert1" presStyleCnt="0"/>
      <dgm:spPr/>
    </dgm:pt>
  </dgm:ptLst>
  <dgm:cxnLst>
    <dgm:cxn modelId="{228DD602-08C3-437D-94D5-FFCF1F56A17B}" srcId="{5E26D8E3-3AFE-4AFB-9229-7F3A1454FF82}" destId="{DEF2A720-F3E6-4A2D-80A5-038BDF28171D}" srcOrd="1" destOrd="0" parTransId="{3064A14B-42C2-4E15-B3AF-A423876CEB82}" sibTransId="{62DB7497-56DA-45E0-84FA-4B566C9AC61A}"/>
    <dgm:cxn modelId="{9F21901D-4FFF-4846-ABBC-48253961AB8A}" type="presOf" srcId="{9F04A6FF-889D-448B-BD9E-3E422C21ABBB}" destId="{12061F13-E138-4983-BEBA-7B2722B109B7}" srcOrd="0" destOrd="0" presId="urn:microsoft.com/office/officeart/2008/layout/LinedList"/>
    <dgm:cxn modelId="{551E4526-D13D-4B24-9F92-6068E4DF9D6E}" type="presOf" srcId="{5E26D8E3-3AFE-4AFB-9229-7F3A1454FF82}" destId="{BEE80AC2-6444-4441-BAB7-C3925419DD99}" srcOrd="0" destOrd="0" presId="urn:microsoft.com/office/officeart/2008/layout/LinedList"/>
    <dgm:cxn modelId="{345A8864-BCF1-4279-95C6-F7F955DFA73F}" type="presOf" srcId="{1427D09D-B0A7-4353-88D7-33D7771C2EE3}" destId="{0A21E522-67CC-41EB-92BF-352B048F1B45}" srcOrd="0" destOrd="0" presId="urn:microsoft.com/office/officeart/2008/layout/LinedList"/>
    <dgm:cxn modelId="{00306C4E-9DDD-4246-AF9E-17795C6FBD26}" type="presOf" srcId="{03983FE7-4ADC-40BD-B966-D39943C67268}" destId="{914ADC87-1A6E-4FC1-9B5C-543FC77BD80D}" srcOrd="0" destOrd="0" presId="urn:microsoft.com/office/officeart/2008/layout/LinedList"/>
    <dgm:cxn modelId="{09309D88-D007-48FF-BC69-C9EE07FE60C9}" srcId="{5E26D8E3-3AFE-4AFB-9229-7F3A1454FF82}" destId="{45FC2505-561B-4AF9-8F21-B65B69999111}" srcOrd="3" destOrd="0" parTransId="{B18E3F0E-410E-44D5-BEB0-1051F421572F}" sibTransId="{7702C49A-F931-4AB0-8B4F-4D4823A50772}"/>
    <dgm:cxn modelId="{12E21E9B-0C77-424C-AA75-E48988B22CB4}" type="presOf" srcId="{1F82C1EB-60F3-43FF-86FB-68EDEDCF82C6}" destId="{4212E49C-77CB-4CDB-AFE9-48A1BBB16EA8}" srcOrd="0" destOrd="0" presId="urn:microsoft.com/office/officeart/2008/layout/LinedList"/>
    <dgm:cxn modelId="{4874FBA0-6BB2-4821-B8BD-C29C6DD613D9}" srcId="{5E26D8E3-3AFE-4AFB-9229-7F3A1454FF82}" destId="{1F82C1EB-60F3-43FF-86FB-68EDEDCF82C6}" srcOrd="0" destOrd="0" parTransId="{A075B041-7D9D-45AF-9052-21FC6DCFD056}" sibTransId="{12C2ED34-9D5B-45E5-BAFA-67AB09187C58}"/>
    <dgm:cxn modelId="{A85F66AB-042D-426D-8DB5-DDAE2E6F1489}" srcId="{5E26D8E3-3AFE-4AFB-9229-7F3A1454FF82}" destId="{9F04A6FF-889D-448B-BD9E-3E422C21ABBB}" srcOrd="6" destOrd="0" parTransId="{6928568E-37F4-41C9-B920-2FA9FA8BA6C0}" sibTransId="{7D44DAC2-75E3-4E50-913F-A3D9CF39484A}"/>
    <dgm:cxn modelId="{CBFC2FCD-795F-4D63-B3C9-63174CCE0AF1}" srcId="{5E26D8E3-3AFE-4AFB-9229-7F3A1454FF82}" destId="{03983FE7-4ADC-40BD-B966-D39943C67268}" srcOrd="4" destOrd="0" parTransId="{C4DF2C57-15A8-4702-87F2-04971DCDE127}" sibTransId="{19554111-98EE-4BDC-806F-1E806EFE51C5}"/>
    <dgm:cxn modelId="{6C0222DD-8FA5-4746-B4EA-070477C5400E}" type="presOf" srcId="{45FC2505-561B-4AF9-8F21-B65B69999111}" destId="{4820AA67-A688-4A99-9982-D3F6A8541DCD}" srcOrd="0" destOrd="0" presId="urn:microsoft.com/office/officeart/2008/layout/LinedList"/>
    <dgm:cxn modelId="{98AA23E4-9EE1-4E4B-B22B-5BD50B1E3FC1}" srcId="{5E26D8E3-3AFE-4AFB-9229-7F3A1454FF82}" destId="{1427D09D-B0A7-4353-88D7-33D7771C2EE3}" srcOrd="2" destOrd="0" parTransId="{C6349457-6A6E-4D61-905B-491FDAA0472F}" sibTransId="{B026A36A-F33E-4133-9F75-CBCFF202BF70}"/>
    <dgm:cxn modelId="{52850EEA-F34C-4D38-94A8-72895E4A1BC3}" type="presOf" srcId="{59868DB0-1E4B-4E37-A362-E18C3FD81CFE}" destId="{151452D2-58E0-439D-AB06-7E12E06A92D3}" srcOrd="0" destOrd="0" presId="urn:microsoft.com/office/officeart/2008/layout/LinedList"/>
    <dgm:cxn modelId="{8D7CFEF9-7B4F-4A76-9690-582C9012AFBC}" srcId="{5E26D8E3-3AFE-4AFB-9229-7F3A1454FF82}" destId="{59868DB0-1E4B-4E37-A362-E18C3FD81CFE}" srcOrd="5" destOrd="0" parTransId="{56445ECB-17E5-4367-A00E-CAEF7A1D1FBB}" sibTransId="{EEDCC59F-402B-4D32-BE52-42DA05817D17}"/>
    <dgm:cxn modelId="{81736BFD-2355-46D4-866E-359951753B07}" type="presOf" srcId="{DEF2A720-F3E6-4A2D-80A5-038BDF28171D}" destId="{E3274EDB-704D-465A-AD14-676C7245B77A}" srcOrd="0" destOrd="0" presId="urn:microsoft.com/office/officeart/2008/layout/LinedList"/>
    <dgm:cxn modelId="{D4DCAF15-21C4-41EF-9B07-7DF123E80E2F}" type="presParOf" srcId="{BEE80AC2-6444-4441-BAB7-C3925419DD99}" destId="{F79A016D-7D88-4833-B152-36859FD17E1D}" srcOrd="0" destOrd="0" presId="urn:microsoft.com/office/officeart/2008/layout/LinedList"/>
    <dgm:cxn modelId="{D5C8597F-026C-4E60-A63F-8E24C4B16173}" type="presParOf" srcId="{BEE80AC2-6444-4441-BAB7-C3925419DD99}" destId="{EA9D2EF2-73D1-4CA5-BF60-AFBBF2F5E324}" srcOrd="1" destOrd="0" presId="urn:microsoft.com/office/officeart/2008/layout/LinedList"/>
    <dgm:cxn modelId="{8693C503-5F3A-4761-A863-3675EEC09AE3}" type="presParOf" srcId="{EA9D2EF2-73D1-4CA5-BF60-AFBBF2F5E324}" destId="{4212E49C-77CB-4CDB-AFE9-48A1BBB16EA8}" srcOrd="0" destOrd="0" presId="urn:microsoft.com/office/officeart/2008/layout/LinedList"/>
    <dgm:cxn modelId="{5D0C3EF3-C8D1-4ADD-A371-7EBC9BA58DD6}" type="presParOf" srcId="{EA9D2EF2-73D1-4CA5-BF60-AFBBF2F5E324}" destId="{7296A481-1254-491D-8D86-7BAC4CA01D35}" srcOrd="1" destOrd="0" presId="urn:microsoft.com/office/officeart/2008/layout/LinedList"/>
    <dgm:cxn modelId="{8948B043-A1F9-4246-B9F1-A41DE8A20FFA}" type="presParOf" srcId="{BEE80AC2-6444-4441-BAB7-C3925419DD99}" destId="{25D2266D-4913-4C1B-B1A5-BF8A86C901A0}" srcOrd="2" destOrd="0" presId="urn:microsoft.com/office/officeart/2008/layout/LinedList"/>
    <dgm:cxn modelId="{327D7483-84CA-4106-9CD8-EA2C3694CD2C}" type="presParOf" srcId="{BEE80AC2-6444-4441-BAB7-C3925419DD99}" destId="{A4B7AFF0-833B-4B41-A2C5-A07C15BC1198}" srcOrd="3" destOrd="0" presId="urn:microsoft.com/office/officeart/2008/layout/LinedList"/>
    <dgm:cxn modelId="{8695615C-2487-447C-A2DC-BC88D22C0D35}" type="presParOf" srcId="{A4B7AFF0-833B-4B41-A2C5-A07C15BC1198}" destId="{E3274EDB-704D-465A-AD14-676C7245B77A}" srcOrd="0" destOrd="0" presId="urn:microsoft.com/office/officeart/2008/layout/LinedList"/>
    <dgm:cxn modelId="{3B944F93-9FEB-4709-89E1-FE1A55C754D7}" type="presParOf" srcId="{A4B7AFF0-833B-4B41-A2C5-A07C15BC1198}" destId="{6E2AFF9A-5A62-4B32-B19E-5D1A78238127}" srcOrd="1" destOrd="0" presId="urn:microsoft.com/office/officeart/2008/layout/LinedList"/>
    <dgm:cxn modelId="{E618FC00-C609-49FD-8DF5-9CB13DA7EE41}" type="presParOf" srcId="{BEE80AC2-6444-4441-BAB7-C3925419DD99}" destId="{8A2ABB87-4AA0-49A1-8ACA-04F3AE26EBB0}" srcOrd="4" destOrd="0" presId="urn:microsoft.com/office/officeart/2008/layout/LinedList"/>
    <dgm:cxn modelId="{CD19ECAC-EA7A-4AC3-A4AE-B7E959C26E23}" type="presParOf" srcId="{BEE80AC2-6444-4441-BAB7-C3925419DD99}" destId="{1613A985-E8A6-4D10-B4C4-CC7A6F195A7F}" srcOrd="5" destOrd="0" presId="urn:microsoft.com/office/officeart/2008/layout/LinedList"/>
    <dgm:cxn modelId="{82084D38-1BDF-4FB8-BC16-D603BDDD67B9}" type="presParOf" srcId="{1613A985-E8A6-4D10-B4C4-CC7A6F195A7F}" destId="{0A21E522-67CC-41EB-92BF-352B048F1B45}" srcOrd="0" destOrd="0" presId="urn:microsoft.com/office/officeart/2008/layout/LinedList"/>
    <dgm:cxn modelId="{708F9812-E4C5-4108-BD80-3EC36B4A0155}" type="presParOf" srcId="{1613A985-E8A6-4D10-B4C4-CC7A6F195A7F}" destId="{A0528608-E1B5-47FD-AC8C-5C57D5E8B9B9}" srcOrd="1" destOrd="0" presId="urn:microsoft.com/office/officeart/2008/layout/LinedList"/>
    <dgm:cxn modelId="{54C16388-77E1-47B0-A3C2-C1444F7BA3E5}" type="presParOf" srcId="{BEE80AC2-6444-4441-BAB7-C3925419DD99}" destId="{280E4D61-48F7-4E22-8544-8FB1DB1614C6}" srcOrd="6" destOrd="0" presId="urn:microsoft.com/office/officeart/2008/layout/LinedList"/>
    <dgm:cxn modelId="{A0517A85-B0DB-4C8D-B516-2AE58A26BB28}" type="presParOf" srcId="{BEE80AC2-6444-4441-BAB7-C3925419DD99}" destId="{FA87E201-D5FD-4596-8A33-FC9F2B3E6599}" srcOrd="7" destOrd="0" presId="urn:microsoft.com/office/officeart/2008/layout/LinedList"/>
    <dgm:cxn modelId="{4C765BF0-23DB-4C32-97F4-476D2B2B4941}" type="presParOf" srcId="{FA87E201-D5FD-4596-8A33-FC9F2B3E6599}" destId="{4820AA67-A688-4A99-9982-D3F6A8541DCD}" srcOrd="0" destOrd="0" presId="urn:microsoft.com/office/officeart/2008/layout/LinedList"/>
    <dgm:cxn modelId="{8BB065FD-3641-4461-BEB9-48F50A822372}" type="presParOf" srcId="{FA87E201-D5FD-4596-8A33-FC9F2B3E6599}" destId="{044D8BA4-373C-400D-A7F5-EB49830A5601}" srcOrd="1" destOrd="0" presId="urn:microsoft.com/office/officeart/2008/layout/LinedList"/>
    <dgm:cxn modelId="{C318EB73-5CF2-43CB-B8D8-8E8A9B3631FC}" type="presParOf" srcId="{BEE80AC2-6444-4441-BAB7-C3925419DD99}" destId="{3DC93C14-B3DD-4908-AD5C-18D8DFEB7DA8}" srcOrd="8" destOrd="0" presId="urn:microsoft.com/office/officeart/2008/layout/LinedList"/>
    <dgm:cxn modelId="{C4911BF6-24E5-4827-95E0-6FF463C494C2}" type="presParOf" srcId="{BEE80AC2-6444-4441-BAB7-C3925419DD99}" destId="{FF5C61DD-D0AD-41FA-A11C-A2DA72DF9036}" srcOrd="9" destOrd="0" presId="urn:microsoft.com/office/officeart/2008/layout/LinedList"/>
    <dgm:cxn modelId="{8766124A-29FA-43EA-975B-C163AEEB47C5}" type="presParOf" srcId="{FF5C61DD-D0AD-41FA-A11C-A2DA72DF9036}" destId="{914ADC87-1A6E-4FC1-9B5C-543FC77BD80D}" srcOrd="0" destOrd="0" presId="urn:microsoft.com/office/officeart/2008/layout/LinedList"/>
    <dgm:cxn modelId="{0526D5C2-67EA-4F45-A939-0C4AEC06F29E}" type="presParOf" srcId="{FF5C61DD-D0AD-41FA-A11C-A2DA72DF9036}" destId="{357FD3B3-25B7-4CA3-99F3-806CAC292307}" srcOrd="1" destOrd="0" presId="urn:microsoft.com/office/officeart/2008/layout/LinedList"/>
    <dgm:cxn modelId="{64B395A0-9D94-4342-8EEC-4BDFEA0A04AF}" type="presParOf" srcId="{BEE80AC2-6444-4441-BAB7-C3925419DD99}" destId="{57993A47-6153-4DEE-AA1B-FB05AE07257F}" srcOrd="10" destOrd="0" presId="urn:microsoft.com/office/officeart/2008/layout/LinedList"/>
    <dgm:cxn modelId="{1E6D12A5-B880-42C3-BE20-587FAEE6C4D2}" type="presParOf" srcId="{BEE80AC2-6444-4441-BAB7-C3925419DD99}" destId="{E15FCD2A-DCD6-4D85-BB3E-50D259545EF6}" srcOrd="11" destOrd="0" presId="urn:microsoft.com/office/officeart/2008/layout/LinedList"/>
    <dgm:cxn modelId="{8E9E36D0-871A-4C52-A6D7-F26C260B123C}" type="presParOf" srcId="{E15FCD2A-DCD6-4D85-BB3E-50D259545EF6}" destId="{151452D2-58E0-439D-AB06-7E12E06A92D3}" srcOrd="0" destOrd="0" presId="urn:microsoft.com/office/officeart/2008/layout/LinedList"/>
    <dgm:cxn modelId="{EDD7E616-A0AB-4220-954D-154760DAE7D5}" type="presParOf" srcId="{E15FCD2A-DCD6-4D85-BB3E-50D259545EF6}" destId="{842DCC17-B9E4-40C8-A8DA-6651CBD36A7B}" srcOrd="1" destOrd="0" presId="urn:microsoft.com/office/officeart/2008/layout/LinedList"/>
    <dgm:cxn modelId="{529979B6-AADE-4F73-A1F4-BB193AC77767}" type="presParOf" srcId="{BEE80AC2-6444-4441-BAB7-C3925419DD99}" destId="{65FF2EA1-643F-418C-B819-C34C50CA37D7}" srcOrd="12" destOrd="0" presId="urn:microsoft.com/office/officeart/2008/layout/LinedList"/>
    <dgm:cxn modelId="{872261FE-E215-4DE9-A216-DF7948035849}" type="presParOf" srcId="{BEE80AC2-6444-4441-BAB7-C3925419DD99}" destId="{2E45A85A-1D66-4A8A-856E-F911FE4228FD}" srcOrd="13" destOrd="0" presId="urn:microsoft.com/office/officeart/2008/layout/LinedList"/>
    <dgm:cxn modelId="{766C4063-813D-47C8-812B-BFB7E7D38FAD}" type="presParOf" srcId="{2E45A85A-1D66-4A8A-856E-F911FE4228FD}" destId="{12061F13-E138-4983-BEBA-7B2722B109B7}" srcOrd="0" destOrd="0" presId="urn:microsoft.com/office/officeart/2008/layout/LinedList"/>
    <dgm:cxn modelId="{1CA1CCF3-7066-4D9E-B424-D2F6EDECFA8D}" type="presParOf" srcId="{2E45A85A-1D66-4A8A-856E-F911FE4228FD}" destId="{64102141-027C-42A2-926C-F8B222BDA7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FC7D2-7872-410D-929B-771DA6DD0A85}">
      <dsp:nvSpPr>
        <dsp:cNvPr id="0" name=""/>
        <dsp:cNvSpPr/>
      </dsp:nvSpPr>
      <dsp:spPr>
        <a:xfrm>
          <a:off x="2451519" y="749395"/>
          <a:ext cx="53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48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3382" y="792300"/>
        <a:ext cx="28122" cy="5629"/>
      </dsp:txXfrm>
    </dsp:sp>
    <dsp:sp modelId="{ADB8F69C-5C94-42DA-9160-499DCF4F2B18}">
      <dsp:nvSpPr>
        <dsp:cNvPr id="0" name=""/>
        <dsp:cNvSpPr/>
      </dsp:nvSpPr>
      <dsp:spPr>
        <a:xfrm>
          <a:off x="7890" y="61487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Rođen kao Karol Józef Wojtyła,18. svibnja 1920. Wadowice-Poljska</a:t>
          </a:r>
        </a:p>
      </dsp:txBody>
      <dsp:txXfrm>
        <a:off x="7890" y="61487"/>
        <a:ext cx="2445428" cy="1467257"/>
      </dsp:txXfrm>
    </dsp:sp>
    <dsp:sp modelId="{7DCB2AAA-5153-48B6-90B8-CD3CD7FD3356}">
      <dsp:nvSpPr>
        <dsp:cNvPr id="0" name=""/>
        <dsp:cNvSpPr/>
      </dsp:nvSpPr>
      <dsp:spPr>
        <a:xfrm>
          <a:off x="5459396" y="749395"/>
          <a:ext cx="53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48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1259" y="792300"/>
        <a:ext cx="28122" cy="5629"/>
      </dsp:txXfrm>
    </dsp:sp>
    <dsp:sp modelId="{D99A2378-CCF8-48C5-9316-1FB508900150}">
      <dsp:nvSpPr>
        <dsp:cNvPr id="0" name=""/>
        <dsp:cNvSpPr/>
      </dsp:nvSpPr>
      <dsp:spPr>
        <a:xfrm>
          <a:off x="3015767" y="61487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Kao djete ostaje bez majke u dobi od osam god.,te mu tri godine kasnije umire stariji brat.Sestra je umrla prije Karolova rođenja</a:t>
          </a:r>
        </a:p>
      </dsp:txBody>
      <dsp:txXfrm>
        <a:off x="3015767" y="61487"/>
        <a:ext cx="2445428" cy="1467257"/>
      </dsp:txXfrm>
    </dsp:sp>
    <dsp:sp modelId="{E825DEF6-4A1A-41AC-BD1B-4068618DD6D6}">
      <dsp:nvSpPr>
        <dsp:cNvPr id="0" name=""/>
        <dsp:cNvSpPr/>
      </dsp:nvSpPr>
      <dsp:spPr>
        <a:xfrm>
          <a:off x="8467273" y="749395"/>
          <a:ext cx="53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48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19136" y="792300"/>
        <a:ext cx="28122" cy="5629"/>
      </dsp:txXfrm>
    </dsp:sp>
    <dsp:sp modelId="{DCD1145C-A3E4-4893-AB9D-A147A418B6D2}">
      <dsp:nvSpPr>
        <dsp:cNvPr id="0" name=""/>
        <dsp:cNvSpPr/>
      </dsp:nvSpPr>
      <dsp:spPr>
        <a:xfrm>
          <a:off x="6023644" y="61487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 osnovnoj školi dobiva nadimak "Lolek"</a:t>
          </a:r>
        </a:p>
      </dsp:txBody>
      <dsp:txXfrm>
        <a:off x="6023644" y="61487"/>
        <a:ext cx="2445428" cy="1467257"/>
      </dsp:txXfrm>
    </dsp:sp>
    <dsp:sp modelId="{63ECF1C1-FAAF-44AB-B5F8-664CF08BC15E}">
      <dsp:nvSpPr>
        <dsp:cNvPr id="0" name=""/>
        <dsp:cNvSpPr/>
      </dsp:nvSpPr>
      <dsp:spPr>
        <a:xfrm>
          <a:off x="1230605" y="1526944"/>
          <a:ext cx="9023630" cy="531848"/>
        </a:xfrm>
        <a:custGeom>
          <a:avLst/>
          <a:gdLst/>
          <a:ahLst/>
          <a:cxnLst/>
          <a:rect l="0" t="0" r="0" b="0"/>
          <a:pathLst>
            <a:path>
              <a:moveTo>
                <a:pt x="9023630" y="0"/>
              </a:moveTo>
              <a:lnTo>
                <a:pt x="9023630" y="283024"/>
              </a:lnTo>
              <a:lnTo>
                <a:pt x="0" y="283024"/>
              </a:lnTo>
              <a:lnTo>
                <a:pt x="0" y="531848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6391" y="1790053"/>
        <a:ext cx="452057" cy="5629"/>
      </dsp:txXfrm>
    </dsp:sp>
    <dsp:sp modelId="{AC7FAE36-69B9-468B-8D55-8D920222B938}">
      <dsp:nvSpPr>
        <dsp:cNvPr id="0" name=""/>
        <dsp:cNvSpPr/>
      </dsp:nvSpPr>
      <dsp:spPr>
        <a:xfrm>
          <a:off x="9031521" y="61487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Bio je vrlo aktivan u raznim sportovima a glumio je I u kazališnim predstavama </a:t>
          </a:r>
        </a:p>
      </dsp:txBody>
      <dsp:txXfrm>
        <a:off x="9031521" y="61487"/>
        <a:ext cx="2445428" cy="1467257"/>
      </dsp:txXfrm>
    </dsp:sp>
    <dsp:sp modelId="{C712FF2A-1433-42F6-A1B4-BFFC74DBB3CE}">
      <dsp:nvSpPr>
        <dsp:cNvPr id="0" name=""/>
        <dsp:cNvSpPr/>
      </dsp:nvSpPr>
      <dsp:spPr>
        <a:xfrm>
          <a:off x="2451519" y="2779101"/>
          <a:ext cx="53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48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3382" y="2822006"/>
        <a:ext cx="28122" cy="5629"/>
      </dsp:txXfrm>
    </dsp:sp>
    <dsp:sp modelId="{CC295961-8475-4B24-BB27-96D1007722AB}">
      <dsp:nvSpPr>
        <dsp:cNvPr id="0" name=""/>
        <dsp:cNvSpPr/>
      </dsp:nvSpPr>
      <dsp:spPr>
        <a:xfrm>
          <a:off x="7890" y="2091192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Svaki dan je išao na svetu misu,pohađao vjeronauk te čitao Bibliju</a:t>
          </a:r>
        </a:p>
      </dsp:txBody>
      <dsp:txXfrm>
        <a:off x="7890" y="2091192"/>
        <a:ext cx="2445428" cy="1467257"/>
      </dsp:txXfrm>
    </dsp:sp>
    <dsp:sp modelId="{EE2DECB8-57C3-47DB-A58C-597E19FB0AA6}">
      <dsp:nvSpPr>
        <dsp:cNvPr id="0" name=""/>
        <dsp:cNvSpPr/>
      </dsp:nvSpPr>
      <dsp:spPr>
        <a:xfrm>
          <a:off x="5459396" y="2779101"/>
          <a:ext cx="53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848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1259" y="2822006"/>
        <a:ext cx="28122" cy="5629"/>
      </dsp:txXfrm>
    </dsp:sp>
    <dsp:sp modelId="{19A44131-E704-42C0-B3A3-FC182D9C8C39}">
      <dsp:nvSpPr>
        <dsp:cNvPr id="0" name=""/>
        <dsp:cNvSpPr/>
      </dsp:nvSpPr>
      <dsp:spPr>
        <a:xfrm>
          <a:off x="3015767" y="2091192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Studirao je Filozofski fakultet u Krakovu I dalje ne zanemaruje Crkvu</a:t>
          </a:r>
        </a:p>
      </dsp:txBody>
      <dsp:txXfrm>
        <a:off x="3015767" y="2091192"/>
        <a:ext cx="2445428" cy="1467257"/>
      </dsp:txXfrm>
    </dsp:sp>
    <dsp:sp modelId="{9F0F6658-92DD-4C50-AA5A-B511E638D246}">
      <dsp:nvSpPr>
        <dsp:cNvPr id="0" name=""/>
        <dsp:cNvSpPr/>
      </dsp:nvSpPr>
      <dsp:spPr>
        <a:xfrm>
          <a:off x="6023644" y="2091192"/>
          <a:ext cx="2445428" cy="1467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28" tIns="125781" rIns="119828" bIns="1257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Nakon smrti oca 1942. razmišja o studiju teologije,koji na kraju i završava</a:t>
          </a:r>
        </a:p>
      </dsp:txBody>
      <dsp:txXfrm>
        <a:off x="6023644" y="2091192"/>
        <a:ext cx="2445428" cy="146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A016D-7D88-4833-B152-36859FD17E1D}">
      <dsp:nvSpPr>
        <dsp:cNvPr id="0" name=""/>
        <dsp:cNvSpPr/>
      </dsp:nvSpPr>
      <dsp:spPr>
        <a:xfrm>
          <a:off x="0" y="665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2E49C-77CB-4CDB-AFE9-48A1BBB16EA8}">
      <dsp:nvSpPr>
        <dsp:cNvPr id="0" name=""/>
        <dsp:cNvSpPr/>
      </dsp:nvSpPr>
      <dsp:spPr>
        <a:xfrm>
          <a:off x="0" y="665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Biskup ga zaređuje 1946.,nakon čega odlazi na studij u Rim</a:t>
          </a:r>
        </a:p>
      </dsp:txBody>
      <dsp:txXfrm>
        <a:off x="0" y="665"/>
        <a:ext cx="6984880" cy="778241"/>
      </dsp:txXfrm>
    </dsp:sp>
    <dsp:sp modelId="{25D2266D-4913-4C1B-B1A5-BF8A86C901A0}">
      <dsp:nvSpPr>
        <dsp:cNvPr id="0" name=""/>
        <dsp:cNvSpPr/>
      </dsp:nvSpPr>
      <dsp:spPr>
        <a:xfrm>
          <a:off x="0" y="778906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225802"/>
                <a:satOff val="-1105"/>
                <a:lumOff val="621"/>
                <a:alphaOff val="0"/>
                <a:tint val="98000"/>
                <a:lumMod val="114000"/>
              </a:schemeClr>
            </a:gs>
            <a:gs pos="100000">
              <a:schemeClr val="accent2">
                <a:hueOff val="225802"/>
                <a:satOff val="-1105"/>
                <a:lumOff val="62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25802"/>
              <a:satOff val="-1105"/>
              <a:lumOff val="62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74EDB-704D-465A-AD14-676C7245B77A}">
      <dsp:nvSpPr>
        <dsp:cNvPr id="0" name=""/>
        <dsp:cNvSpPr/>
      </dsp:nvSpPr>
      <dsp:spPr>
        <a:xfrm>
          <a:off x="0" y="778906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Poslije studija vraća se u Poljsku gdje postaje župnik u jednom selu</a:t>
          </a:r>
        </a:p>
      </dsp:txBody>
      <dsp:txXfrm>
        <a:off x="0" y="778906"/>
        <a:ext cx="6984880" cy="778241"/>
      </dsp:txXfrm>
    </dsp:sp>
    <dsp:sp modelId="{8A2ABB87-4AA0-49A1-8ACA-04F3AE26EBB0}">
      <dsp:nvSpPr>
        <dsp:cNvPr id="0" name=""/>
        <dsp:cNvSpPr/>
      </dsp:nvSpPr>
      <dsp:spPr>
        <a:xfrm>
          <a:off x="0" y="1557147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1E522-67CC-41EB-92BF-352B048F1B45}">
      <dsp:nvSpPr>
        <dsp:cNvPr id="0" name=""/>
        <dsp:cNvSpPr/>
      </dsp:nvSpPr>
      <dsp:spPr>
        <a:xfrm>
          <a:off x="0" y="1557147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Uz to bio je I kapelan jedne Crkve te predavač na jednom kotaoličkom sveučilištu</a:t>
          </a:r>
        </a:p>
      </dsp:txBody>
      <dsp:txXfrm>
        <a:off x="0" y="1557147"/>
        <a:ext cx="6984880" cy="778241"/>
      </dsp:txXfrm>
    </dsp:sp>
    <dsp:sp modelId="{280E4D61-48F7-4E22-8544-8FB1DB1614C6}">
      <dsp:nvSpPr>
        <dsp:cNvPr id="0" name=""/>
        <dsp:cNvSpPr/>
      </dsp:nvSpPr>
      <dsp:spPr>
        <a:xfrm>
          <a:off x="0" y="2335388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0AA67-A688-4A99-9982-D3F6A8541DCD}">
      <dsp:nvSpPr>
        <dsp:cNvPr id="0" name=""/>
        <dsp:cNvSpPr/>
      </dsp:nvSpPr>
      <dsp:spPr>
        <a:xfrm>
          <a:off x="0" y="2335388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Krakovski biskup postao je 1958.godine a pet godina kasnije nadbiskup</a:t>
          </a:r>
        </a:p>
      </dsp:txBody>
      <dsp:txXfrm>
        <a:off x="0" y="2335388"/>
        <a:ext cx="6984880" cy="778241"/>
      </dsp:txXfrm>
    </dsp:sp>
    <dsp:sp modelId="{3DC93C14-B3DD-4908-AD5C-18D8DFEB7DA8}">
      <dsp:nvSpPr>
        <dsp:cNvPr id="0" name=""/>
        <dsp:cNvSpPr/>
      </dsp:nvSpPr>
      <dsp:spPr>
        <a:xfrm>
          <a:off x="0" y="3113629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ADC87-1A6E-4FC1-9B5C-543FC77BD80D}">
      <dsp:nvSpPr>
        <dsp:cNvPr id="0" name=""/>
        <dsp:cNvSpPr/>
      </dsp:nvSpPr>
      <dsp:spPr>
        <a:xfrm>
          <a:off x="0" y="3113629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Kardinalski šešir dobiva 1967. kao najmlađi u Kardinalskom zboru</a:t>
          </a:r>
        </a:p>
      </dsp:txBody>
      <dsp:txXfrm>
        <a:off x="0" y="3113629"/>
        <a:ext cx="6984880" cy="778241"/>
      </dsp:txXfrm>
    </dsp:sp>
    <dsp:sp modelId="{57993A47-6153-4DEE-AA1B-FB05AE07257F}">
      <dsp:nvSpPr>
        <dsp:cNvPr id="0" name=""/>
        <dsp:cNvSpPr/>
      </dsp:nvSpPr>
      <dsp:spPr>
        <a:xfrm>
          <a:off x="0" y="3891870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1129012"/>
                <a:satOff val="-5527"/>
                <a:lumOff val="3104"/>
                <a:alphaOff val="0"/>
                <a:tint val="98000"/>
                <a:lumMod val="114000"/>
              </a:schemeClr>
            </a:gs>
            <a:gs pos="100000">
              <a:schemeClr val="accent2">
                <a:hueOff val="1129012"/>
                <a:satOff val="-5527"/>
                <a:lumOff val="310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29012"/>
              <a:satOff val="-5527"/>
              <a:lumOff val="310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452D2-58E0-439D-AB06-7E12E06A92D3}">
      <dsp:nvSpPr>
        <dsp:cNvPr id="0" name=""/>
        <dsp:cNvSpPr/>
      </dsp:nvSpPr>
      <dsp:spPr>
        <a:xfrm>
          <a:off x="0" y="3891870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Papa Ivan Pavao VI. 1976. godine poziva ga da bude predavač u Rimu, ta predavanja privukla su pažnje mnogih a neka su objavljena I u knjizi</a:t>
          </a:r>
        </a:p>
      </dsp:txBody>
      <dsp:txXfrm>
        <a:off x="0" y="3891870"/>
        <a:ext cx="6984880" cy="778241"/>
      </dsp:txXfrm>
    </dsp:sp>
    <dsp:sp modelId="{65FF2EA1-643F-418C-B819-C34C50CA37D7}">
      <dsp:nvSpPr>
        <dsp:cNvPr id="0" name=""/>
        <dsp:cNvSpPr/>
      </dsp:nvSpPr>
      <dsp:spPr>
        <a:xfrm>
          <a:off x="0" y="4670111"/>
          <a:ext cx="698488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061F13-E138-4983-BEBA-7B2722B109B7}">
      <dsp:nvSpPr>
        <dsp:cNvPr id="0" name=""/>
        <dsp:cNvSpPr/>
      </dsp:nvSpPr>
      <dsp:spPr>
        <a:xfrm>
          <a:off x="0" y="4670111"/>
          <a:ext cx="6984880" cy="77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Svi važni događaji u njegovom životu bili su vezani uz prisutnost patnje tj. gubitak ili bolest voljenih  osoba iz kruga obitelji I prijatelja</a:t>
          </a:r>
        </a:p>
      </dsp:txBody>
      <dsp:txXfrm>
        <a:off x="0" y="4670111"/>
        <a:ext cx="6984880" cy="77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26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0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jugorje-info.com" TargetMode="External"/><Relationship Id="rId2" Type="http://schemas.openxmlformats.org/officeDocument/2006/relationships/hyperlink" Target="http://www.jelkovec.zupa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km.h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hr" sz="8000">
                <a:solidFill>
                  <a:srgbClr val="FFFFFF"/>
                </a:solidFill>
              </a:rPr>
              <a:t>Sv. Ivan Pavao II.</a:t>
            </a:r>
            <a:endParaRPr lang="en-US" sz="8000">
              <a:solidFill>
                <a:srgbClr val="FFFFFF"/>
              </a:solidFill>
            </a:endParaRPr>
          </a:p>
          <a:p>
            <a:pPr algn="ctr"/>
            <a:endParaRPr lang="hr-HR" sz="8000">
              <a:solidFill>
                <a:srgbClr val="FFFFFF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hr-HR" sz="2400">
                <a:solidFill>
                  <a:schemeClr val="tx1"/>
                </a:solidFill>
              </a:rPr>
              <a:t>Izradila Ana cvetičanin</a:t>
            </a:r>
          </a:p>
        </p:txBody>
      </p:sp>
    </p:spTree>
    <p:extLst>
      <p:ext uri="{BB962C8B-B14F-4D97-AF65-F5344CB8AC3E}">
        <p14:creationId xmlns:p14="http://schemas.microsoft.com/office/powerpoint/2010/main" val="372350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B3F7-9301-405B-BB7B-0F9092F2D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650" y="1454964"/>
            <a:ext cx="6837650" cy="3308840"/>
          </a:xfrm>
        </p:spPr>
        <p:txBody>
          <a:bodyPr>
            <a:normAutofit/>
          </a:bodyPr>
          <a:lstStyle/>
          <a:p>
            <a:r>
              <a:rPr lang="en-US"/>
              <a:t>Djetinstvo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C034B-06D1-4367-B983-F87B9018C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650" y="4763803"/>
            <a:ext cx="6837650" cy="146437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5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DBAB3C6D-BD29-4C3F-B7A5-8C6F24215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6"/>
          <a:stretch/>
        </p:blipFill>
        <p:spPr>
          <a:xfrm>
            <a:off x="20" y="10"/>
            <a:ext cx="405893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2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C301F5-356D-44FF-BD8C-BB8A7D8FE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233926"/>
              </p:ext>
            </p:extLst>
          </p:nvPr>
        </p:nvGraphicFramePr>
        <p:xfrm>
          <a:off x="347005" y="2608973"/>
          <a:ext cx="11484841" cy="361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86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843A7-B4A8-4AC4-8194-B5B429DCE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/>
              <a:t>Život prije proglašenja</a:t>
            </a:r>
          </a:p>
        </p:txBody>
      </p:sp>
    </p:spTree>
    <p:extLst>
      <p:ext uri="{BB962C8B-B14F-4D97-AF65-F5344CB8AC3E}">
        <p14:creationId xmlns:p14="http://schemas.microsoft.com/office/powerpoint/2010/main" val="3574303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7D01640-8429-4D1A-ABE2-1C2998C8D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25180"/>
              </p:ext>
            </p:extLst>
          </p:nvPr>
        </p:nvGraphicFramePr>
        <p:xfrm>
          <a:off x="4688816" y="570782"/>
          <a:ext cx="6984880" cy="544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" name="Picture 63" descr="A black and white photo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6495B727-ED3B-49A4-B0F3-C3D78C24D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7754" y="1966997"/>
            <a:ext cx="4694207" cy="32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44972-CE6F-47C2-BF50-8246293D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Proglašenje papom</a:t>
            </a:r>
          </a:p>
        </p:txBody>
      </p:sp>
    </p:spTree>
    <p:extLst>
      <p:ext uri="{BB962C8B-B14F-4D97-AF65-F5344CB8AC3E}">
        <p14:creationId xmlns:p14="http://schemas.microsoft.com/office/powerpoint/2010/main" val="228032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331F6A-DA09-422D-8CED-00C0B458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C2F65-00C4-451C-8BFA-E765DEC17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DF752-B2A6-49DC-B474-8E1F71AF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4859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6AFA-47AF-4EA6-A7DB-93148F03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64" y="757684"/>
            <a:ext cx="9000303" cy="53562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Karol </a:t>
            </a:r>
            <a:r>
              <a:rPr lang="en-US" sz="2400" err="1"/>
              <a:t>Jozef</a:t>
            </a:r>
            <a:r>
              <a:rPr lang="en-US" sz="2400"/>
              <a:t> Wojtyla </a:t>
            </a:r>
            <a:r>
              <a:rPr lang="en-US" sz="2400" err="1"/>
              <a:t>postaje</a:t>
            </a:r>
            <a:r>
              <a:rPr lang="en-US" sz="2400"/>
              <a:t> papa 16. </a:t>
            </a:r>
            <a:r>
              <a:rPr lang="en-US" sz="2400" err="1"/>
              <a:t>listopada</a:t>
            </a:r>
            <a:r>
              <a:rPr lang="en-US" sz="2400"/>
              <a:t>  1978.godine,te </a:t>
            </a:r>
            <a:r>
              <a:rPr lang="en-US" sz="2400" err="1"/>
              <a:t>uzima</a:t>
            </a:r>
            <a:r>
              <a:rPr lang="en-US" sz="2400"/>
              <a:t> </a:t>
            </a:r>
            <a:r>
              <a:rPr lang="en-US" sz="2400" err="1"/>
              <a:t>ime</a:t>
            </a:r>
            <a:r>
              <a:rPr lang="en-US" sz="2400"/>
              <a:t> Ivan Pavao II.</a:t>
            </a:r>
          </a:p>
          <a:p>
            <a:pPr>
              <a:lnSpc>
                <a:spcPct val="90000"/>
              </a:lnSpc>
            </a:pPr>
            <a:r>
              <a:rPr lang="en-US" sz="2400"/>
              <a:t>Za </a:t>
            </a:r>
            <a:r>
              <a:rPr lang="en-US" sz="2400" err="1"/>
              <a:t>svoje</a:t>
            </a:r>
            <a:r>
              <a:rPr lang="en-US" sz="2400"/>
              <a:t> </a:t>
            </a:r>
            <a:r>
              <a:rPr lang="en-US" sz="2400" err="1"/>
              <a:t>vladavine</a:t>
            </a:r>
            <a:r>
              <a:rPr lang="en-US" sz="2400"/>
              <a:t> </a:t>
            </a:r>
            <a:r>
              <a:rPr lang="en-US" sz="2400" err="1"/>
              <a:t>odredio</a:t>
            </a:r>
            <a:r>
              <a:rPr lang="en-US" sz="2400"/>
              <a:t> je </a:t>
            </a:r>
            <a:r>
              <a:rPr lang="en-US" sz="2400" err="1"/>
              <a:t>smjer</a:t>
            </a:r>
            <a:r>
              <a:rPr lang="en-US" sz="2400"/>
              <a:t> </a:t>
            </a:r>
            <a:r>
              <a:rPr lang="en-US" sz="2400" err="1"/>
              <a:t>Crkve</a:t>
            </a:r>
            <a:r>
              <a:rPr lang="en-US" sz="2400"/>
              <a:t> u 21.st.,davao </a:t>
            </a:r>
            <a:r>
              <a:rPr lang="en-US" sz="2400" err="1"/>
              <a:t>hrabre</a:t>
            </a:r>
            <a:r>
              <a:rPr lang="en-US" sz="2400"/>
              <a:t> </a:t>
            </a:r>
            <a:r>
              <a:rPr lang="en-US" sz="2400" err="1"/>
              <a:t>odgovore</a:t>
            </a:r>
            <a:r>
              <a:rPr lang="en-US" sz="2400"/>
              <a:t>, </a:t>
            </a:r>
            <a:r>
              <a:rPr lang="en-US" sz="2400" err="1"/>
              <a:t>sudjelovao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mirovnim</a:t>
            </a:r>
            <a:r>
              <a:rPr lang="en-US" sz="2400"/>
              <a:t> </a:t>
            </a:r>
            <a:r>
              <a:rPr lang="en-US" sz="2400" err="1"/>
              <a:t>incijativima,zalagao</a:t>
            </a:r>
            <a:r>
              <a:rPr lang="en-US" sz="2400"/>
              <a:t> se za </a:t>
            </a:r>
            <a:r>
              <a:rPr lang="en-US" sz="2400" err="1"/>
              <a:t>bolje</a:t>
            </a:r>
            <a:r>
              <a:rPr lang="en-US" sz="2400"/>
              <a:t> </a:t>
            </a:r>
            <a:r>
              <a:rPr lang="en-US" sz="2400" err="1"/>
              <a:t>odnose</a:t>
            </a:r>
            <a:r>
              <a:rPr lang="en-US" sz="2400"/>
              <a:t> sa </a:t>
            </a:r>
            <a:r>
              <a:rPr lang="en-US" sz="2400" err="1"/>
              <a:t>drugim</a:t>
            </a:r>
            <a:r>
              <a:rPr lang="en-US" sz="2400"/>
              <a:t> </a:t>
            </a:r>
            <a:r>
              <a:rPr lang="en-US" sz="2400" err="1"/>
              <a:t>vjerama,za</a:t>
            </a:r>
            <a:r>
              <a:rPr lang="en-US" sz="2400"/>
              <a:t> </a:t>
            </a:r>
            <a:r>
              <a:rPr lang="en-US" sz="2400" err="1"/>
              <a:t>pravdu</a:t>
            </a:r>
            <a:r>
              <a:rPr lang="en-US" sz="2400"/>
              <a:t> ,</a:t>
            </a:r>
            <a:r>
              <a:rPr lang="en-US" sz="2400" err="1"/>
              <a:t>zajedništvo</a:t>
            </a:r>
            <a:r>
              <a:rPr lang="en-US" sz="2400"/>
              <a:t> I </a:t>
            </a:r>
            <a:r>
              <a:rPr lang="en-US" sz="2400" err="1"/>
              <a:t>solidarnost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temeljima</a:t>
            </a:r>
            <a:r>
              <a:rPr lang="en-US" sz="2400"/>
              <a:t> </a:t>
            </a:r>
            <a:r>
              <a:rPr lang="en-US" sz="2400" err="1"/>
              <a:t>Evanđelja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err="1"/>
              <a:t>Posebno</a:t>
            </a:r>
            <a:r>
              <a:rPr lang="en-US" sz="2400"/>
              <a:t> je bio </a:t>
            </a:r>
            <a:r>
              <a:rPr lang="en-US" sz="2400" err="1"/>
              <a:t>osjetljiv</a:t>
            </a:r>
            <a:r>
              <a:rPr lang="en-US" sz="2400"/>
              <a:t> </a:t>
            </a:r>
            <a:r>
              <a:rPr lang="en-US" sz="2400" err="1"/>
              <a:t>prema</a:t>
            </a:r>
            <a:r>
              <a:rPr lang="en-US" sz="2400"/>
              <a:t> </a:t>
            </a:r>
            <a:r>
              <a:rPr lang="en-US" sz="2400" err="1"/>
              <a:t>slabima</a:t>
            </a:r>
            <a:r>
              <a:rPr lang="en-US" sz="2400"/>
              <a:t> I </a:t>
            </a:r>
            <a:r>
              <a:rPr lang="en-US" sz="2400" err="1"/>
              <a:t>nemoćnima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Puno je </a:t>
            </a:r>
            <a:r>
              <a:rPr lang="en-US" sz="2400" err="1"/>
              <a:t>putovao</a:t>
            </a:r>
            <a:r>
              <a:rPr lang="en-US" sz="2400"/>
              <a:t>-papa </a:t>
            </a:r>
            <a:r>
              <a:rPr lang="en-US" sz="2400" err="1"/>
              <a:t>putnik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err="1"/>
              <a:t>Osvajao</a:t>
            </a:r>
            <a:r>
              <a:rPr lang="en-US" sz="2400"/>
              <a:t> </a:t>
            </a:r>
            <a:r>
              <a:rPr lang="en-US" sz="2400" err="1"/>
              <a:t>srca</a:t>
            </a:r>
            <a:r>
              <a:rPr lang="en-US" sz="2400"/>
              <a:t> </a:t>
            </a:r>
            <a:r>
              <a:rPr lang="en-US" sz="2400" err="1"/>
              <a:t>mnogih,te</a:t>
            </a:r>
            <a:r>
              <a:rPr lang="en-US" sz="2400"/>
              <a:t> </a:t>
            </a:r>
            <a:r>
              <a:rPr lang="en-US" sz="2400" err="1"/>
              <a:t>ga</a:t>
            </a:r>
            <a:r>
              <a:rPr lang="en-US" sz="2400"/>
              <a:t> se I </a:t>
            </a:r>
            <a:r>
              <a:rPr lang="en-US" sz="2400" err="1"/>
              <a:t>danas</a:t>
            </a:r>
            <a:r>
              <a:rPr lang="en-US" sz="2400"/>
              <a:t> </a:t>
            </a:r>
            <a:r>
              <a:rPr lang="en-US" sz="2400" err="1"/>
              <a:t>rado</a:t>
            </a:r>
            <a:r>
              <a:rPr lang="en-US" sz="2400"/>
              <a:t> </a:t>
            </a:r>
            <a:r>
              <a:rPr lang="en-US" sz="2400" err="1"/>
              <a:t>sjećamo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err="1"/>
              <a:t>Preminuo</a:t>
            </a:r>
            <a:r>
              <a:rPr lang="en-US" sz="2400"/>
              <a:t> je 2.travnja.2005.godine</a:t>
            </a:r>
          </a:p>
          <a:p>
            <a:pPr>
              <a:lnSpc>
                <a:spcPct val="90000"/>
              </a:lnSpc>
            </a:pPr>
            <a:r>
              <a:rPr lang="en-US" sz="2400" err="1"/>
              <a:t>Proglašen</a:t>
            </a:r>
            <a:r>
              <a:rPr lang="en-US" sz="2400"/>
              <a:t> </a:t>
            </a:r>
            <a:r>
              <a:rPr lang="en-US" sz="2400" err="1"/>
              <a:t>blaženim</a:t>
            </a:r>
            <a:r>
              <a:rPr lang="en-US" sz="2400"/>
              <a:t> 1.svibnja 2011.godine</a:t>
            </a:r>
          </a:p>
          <a:p>
            <a:pPr>
              <a:lnSpc>
                <a:spcPct val="90000"/>
              </a:lnSpc>
            </a:pPr>
            <a:r>
              <a:rPr lang="en-US" sz="2400" err="1"/>
              <a:t>Proglašen</a:t>
            </a:r>
            <a:r>
              <a:rPr lang="en-US" sz="2400"/>
              <a:t> </a:t>
            </a:r>
            <a:r>
              <a:rPr lang="en-US" sz="2400" err="1"/>
              <a:t>svetim</a:t>
            </a:r>
            <a:r>
              <a:rPr lang="en-US" sz="2400"/>
              <a:t> 27.travnja 2014.godine</a:t>
            </a:r>
          </a:p>
        </p:txBody>
      </p:sp>
    </p:spTree>
    <p:extLst>
      <p:ext uri="{BB962C8B-B14F-4D97-AF65-F5344CB8AC3E}">
        <p14:creationId xmlns:p14="http://schemas.microsoft.com/office/powerpoint/2010/main" val="4083668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50B22-3886-564D-BA3C-04C8035E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Izvori informacija I fotografija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49DE6-02D9-084B-A0D0-3944AFBC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Wikipedija</a:t>
            </a:r>
          </a:p>
          <a:p>
            <a:r>
              <a:rPr lang="hr-HR">
                <a:hlinkClick r:id="rId2"/>
              </a:rPr>
              <a:t>www.jelkovec.zupa.hr</a:t>
            </a:r>
            <a:endParaRPr lang="hr-HR"/>
          </a:p>
          <a:p>
            <a:r>
              <a:rPr lang="hr-HR">
                <a:hlinkClick r:id="rId3"/>
              </a:rPr>
              <a:t>www.medjugorje-info.com</a:t>
            </a:r>
            <a:endParaRPr lang="hr-HR"/>
          </a:p>
          <a:p>
            <a:r>
              <a:rPr lang="hr-HR">
                <a:hlinkClick r:id="rId4"/>
              </a:rPr>
              <a:t>www.hkm.hr</a:t>
            </a:r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310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9C57B-8A53-472E-AFE6-8AB1FCC49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err="1"/>
              <a:t>Hvala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pozornosti</a:t>
            </a:r>
            <a:r>
              <a:rPr lang="en-US"/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person, man, woman, looking&#10;&#10;Description generated with very high confidence">
            <a:extLst>
              <a:ext uri="{FF2B5EF4-FFF2-40B4-BE49-F238E27FC236}">
                <a16:creationId xmlns:a16="http://schemas.microsoft.com/office/drawing/2014/main" id="{7BC95D60-EC28-451E-8079-B0A93726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93" y="1722605"/>
            <a:ext cx="4842293" cy="36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Sv. Ivan Pavao II. </vt:lpstr>
      <vt:lpstr>Djetinstvo</vt:lpstr>
      <vt:lpstr>PowerPoint Presentation</vt:lpstr>
      <vt:lpstr>Život prije proglašenja</vt:lpstr>
      <vt:lpstr>PowerPoint Presentation</vt:lpstr>
      <vt:lpstr>Proglašenje papom</vt:lpstr>
      <vt:lpstr>PowerPoint Presentation</vt:lpstr>
      <vt:lpstr>Izvori informacija I fotografija 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2020-05-31T18:45:38Z</dcterms:created>
  <dcterms:modified xsi:type="dcterms:W3CDTF">2020-06-05T11:14:40Z</dcterms:modified>
</cp:coreProperties>
</file>