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4C0B02-4061-B44E-B0D0-AE215941C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„Apostol hrvatske mladeži”</a:t>
            </a:r>
            <a:br>
              <a:rPr lang="hr-HR"/>
            </a:br>
            <a:r>
              <a:rPr lang="hr-HR"/>
              <a:t> </a:t>
            </a:r>
            <a:r>
              <a:rPr lang="hr-HR" b="1"/>
              <a:t>Bl. Ivan Merz</a:t>
            </a:r>
            <a:endParaRPr lang="sr-Latn-RS" b="1"/>
          </a:p>
        </p:txBody>
      </p:sp>
    </p:spTree>
    <p:extLst>
      <p:ext uri="{BB962C8B-B14F-4D97-AF65-F5344CB8AC3E}">
        <p14:creationId xmlns:p14="http://schemas.microsoft.com/office/powerpoint/2010/main" val="181216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768A5B-10B4-3640-9FDB-4CD8D2B6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946778"/>
            <a:ext cx="7286624" cy="895350"/>
          </a:xfrm>
        </p:spPr>
        <p:txBody>
          <a:bodyPr/>
          <a:lstStyle/>
          <a:p>
            <a:r>
              <a:rPr lang="hr-HR"/>
              <a:t>Život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52372B-E644-9E42-B09D-1C664CA0F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Rođen je 16. prosinca 1896. u Banja Luci </a:t>
            </a:r>
          </a:p>
          <a:p>
            <a:r>
              <a:rPr lang="hr-HR"/>
              <a:t>Jedino dijete svojih roditelja, Mavra i Terezije</a:t>
            </a:r>
          </a:p>
          <a:p>
            <a:r>
              <a:rPr lang="sr-Latn-RS"/>
              <a:t> osnovnu školu i gimnaziju završio u rodnom gradu </a:t>
            </a:r>
            <a:endParaRPr lang="hr-HR"/>
          </a:p>
          <a:p>
            <a:r>
              <a:rPr lang="sr-Latn-RS"/>
              <a:t>studirao pravo i književnost u Beču </a:t>
            </a:r>
            <a:r>
              <a:rPr lang="hr-HR"/>
              <a:t>i </a:t>
            </a:r>
            <a:r>
              <a:rPr lang="sr-Latn-RS"/>
              <a:t> nastavio u Parizu</a:t>
            </a:r>
            <a:endParaRPr lang="hr-HR"/>
          </a:p>
          <a:p>
            <a:r>
              <a:rPr lang="sr-Latn-RS"/>
              <a:t> doktorirao na Filozofskom fakultetu u Zagrebu</a:t>
            </a:r>
          </a:p>
        </p:txBody>
      </p:sp>
    </p:spTree>
    <p:extLst>
      <p:ext uri="{BB962C8B-B14F-4D97-AF65-F5344CB8AC3E}">
        <p14:creationId xmlns:p14="http://schemas.microsoft.com/office/powerpoint/2010/main" val="373991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AC42DC-19D6-5242-AB1D-4117E47BE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Bolesti i smrt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94C5FE-7C00-994F-829A-4F5D514B1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474119"/>
          </a:xfrm>
        </p:spPr>
        <p:txBody>
          <a:bodyPr/>
          <a:lstStyle/>
          <a:p>
            <a:r>
              <a:rPr lang="hr-HR"/>
              <a:t> </a:t>
            </a:r>
            <a:r>
              <a:rPr lang="hr-HR" b="1"/>
              <a:t>Bolesti</a:t>
            </a:r>
            <a:r>
              <a:rPr lang="hr-HR"/>
              <a:t> - bolest očiju, ratni vihor, akutna upala čeljusne šupljine i operacija.</a:t>
            </a:r>
          </a:p>
          <a:p>
            <a:r>
              <a:rPr lang="hr-HR" b="1"/>
              <a:t>Smrt</a:t>
            </a:r>
            <a:r>
              <a:rPr lang="hr-HR"/>
              <a:t> - preminuo je 10. svibnja 1928. godine       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5541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0BEC4A-AC86-1B4F-9DC7-4720528BA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Zanimljivosti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FD30EF-F8C5-8C4C-A054-1712B45B1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Služio se sa 10 jezika</a:t>
            </a:r>
          </a:p>
          <a:p>
            <a:r>
              <a:rPr lang="hr-HR"/>
              <a:t>Imao je četiri zvanja:profesor, književnik, časnik, a posjedovao je znanje i vrline koje se traže za svećenika.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454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D52C23-4080-5143-8F57-8ADECF5F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Mjesto molitve</a:t>
            </a:r>
            <a:endParaRPr lang="sr-Latn-RS"/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37E84171-869F-E740-9854-47FD4200B6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/>
              <a:t>Bazilika Srca Isusova u Zagrebu 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9" name="Slika 9">
            <a:extLst>
              <a:ext uri="{FF2B5EF4-FFF2-40B4-BE49-F238E27FC236}">
                <a16:creationId xmlns:a16="http://schemas.microsoft.com/office/drawing/2014/main" id="{BC5E5E7A-4B13-EE4A-8969-4DC1FC9155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91375" y="2398983"/>
            <a:ext cx="4313238" cy="3231610"/>
          </a:xfrm>
        </p:spPr>
      </p:pic>
    </p:spTree>
    <p:extLst>
      <p:ext uri="{BB962C8B-B14F-4D97-AF65-F5344CB8AC3E}">
        <p14:creationId xmlns:p14="http://schemas.microsoft.com/office/powerpoint/2010/main" val="35503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7FBFBA-947F-6548-8AB9-43E9D5EEFC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Hvala na pozornosti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78FB36-F16E-9C48-A7BA-31816907A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Izradila Lorena Vida 8.b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72181790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Pramen</vt:lpstr>
      <vt:lpstr>„Apostol hrvatske mladeži”  Bl. Ivan Merz</vt:lpstr>
      <vt:lpstr>Život</vt:lpstr>
      <vt:lpstr>Bolesti i smrt</vt:lpstr>
      <vt:lpstr>Zanimljivosti</vt:lpstr>
      <vt:lpstr>Mjesto molitve</vt:lpstr>
      <vt:lpstr>Hvala na pozornosti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„Apostol hrvatske mladeži”  Bl. Ivan Merz</dc:title>
  <dc:creator>lorenavida88@gmail.com</dc:creator>
  <cp:lastModifiedBy>lorenavida88@gmail.com</cp:lastModifiedBy>
  <cp:revision>6</cp:revision>
  <dcterms:created xsi:type="dcterms:W3CDTF">2020-05-31T10:01:42Z</dcterms:created>
  <dcterms:modified xsi:type="dcterms:W3CDTF">2020-05-31T10:24:15Z</dcterms:modified>
</cp:coreProperties>
</file>