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51" d="100"/>
          <a:sy n="51" d="100"/>
        </p:scale>
        <p:origin x="1397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500D-E3FE-4C64-8053-981D53F69045}" type="datetimeFigureOut">
              <a:rPr lang="sr-Latn-CS" smtClean="0"/>
              <a:pPr/>
              <a:t>5.6.2020.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B7B0C-C50B-4280-BBD3-D63FD9D7DFC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500D-E3FE-4C64-8053-981D53F69045}" type="datetimeFigureOut">
              <a:rPr lang="sr-Latn-CS" smtClean="0"/>
              <a:pPr/>
              <a:t>5.6.2020.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B7B0C-C50B-4280-BBD3-D63FD9D7DFC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500D-E3FE-4C64-8053-981D53F69045}" type="datetimeFigureOut">
              <a:rPr lang="sr-Latn-CS" smtClean="0"/>
              <a:pPr/>
              <a:t>5.6.2020.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B7B0C-C50B-4280-BBD3-D63FD9D7DFC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500D-E3FE-4C64-8053-981D53F69045}" type="datetimeFigureOut">
              <a:rPr lang="sr-Latn-CS" smtClean="0"/>
              <a:pPr/>
              <a:t>5.6.2020.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B7B0C-C50B-4280-BBD3-D63FD9D7DFC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500D-E3FE-4C64-8053-981D53F69045}" type="datetimeFigureOut">
              <a:rPr lang="sr-Latn-CS" smtClean="0"/>
              <a:pPr/>
              <a:t>5.6.2020.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B7B0C-C50B-4280-BBD3-D63FD9D7DFC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500D-E3FE-4C64-8053-981D53F69045}" type="datetimeFigureOut">
              <a:rPr lang="sr-Latn-CS" smtClean="0"/>
              <a:pPr/>
              <a:t>5.6.2020.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B7B0C-C50B-4280-BBD3-D63FD9D7DFC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500D-E3FE-4C64-8053-981D53F69045}" type="datetimeFigureOut">
              <a:rPr lang="sr-Latn-CS" smtClean="0"/>
              <a:pPr/>
              <a:t>5.6.2020.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B7B0C-C50B-4280-BBD3-D63FD9D7DFC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500D-E3FE-4C64-8053-981D53F69045}" type="datetimeFigureOut">
              <a:rPr lang="sr-Latn-CS" smtClean="0"/>
              <a:pPr/>
              <a:t>5.6.2020.</a:t>
            </a:fld>
            <a:endParaRPr lang="hr-HR"/>
          </a:p>
        </p:txBody>
      </p:sp>
      <p:sp>
        <p:nvSpPr>
          <p:cNvPr id="8" name="Rezervirano mjesto broja slajd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3B7B0C-C50B-4280-BBD3-D63FD9D7DFC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podnožja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500D-E3FE-4C64-8053-981D53F69045}" type="datetimeFigureOut">
              <a:rPr lang="sr-Latn-CS" smtClean="0"/>
              <a:pPr/>
              <a:t>5.6.2020.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B7B0C-C50B-4280-BBD3-D63FD9D7DFC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500D-E3FE-4C64-8053-981D53F69045}" type="datetimeFigureOut">
              <a:rPr lang="sr-Latn-CS" smtClean="0"/>
              <a:pPr/>
              <a:t>5.6.2020.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E3B7B0C-C50B-4280-BBD3-D63FD9D7DFC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644500D-E3FE-4C64-8053-981D53F69045}" type="datetimeFigureOut">
              <a:rPr lang="sr-Latn-CS" smtClean="0"/>
              <a:pPr/>
              <a:t>5.6.2020.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B7B0C-C50B-4280-BBD3-D63FD9D7DFC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ručno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rostoručno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/>
              <a:t>Kliknite da biste uredili stilove teksta matrice</a:t>
            </a:r>
          </a:p>
          <a:p>
            <a:pPr lvl="1" eaLnBrk="1" latinLnBrk="0" hangingPunct="1"/>
            <a:r>
              <a:rPr kumimoji="0" lang="hr-HR"/>
              <a:t>Druga razina</a:t>
            </a:r>
          </a:p>
          <a:p>
            <a:pPr lvl="2" eaLnBrk="1" latinLnBrk="0" hangingPunct="1"/>
            <a:r>
              <a:rPr kumimoji="0" lang="hr-HR"/>
              <a:t>Treća razina</a:t>
            </a:r>
          </a:p>
          <a:p>
            <a:pPr lvl="3" eaLnBrk="1" latinLnBrk="0" hangingPunct="1"/>
            <a:r>
              <a:rPr kumimoji="0" lang="hr-HR"/>
              <a:t>Četvrta razina</a:t>
            </a:r>
          </a:p>
          <a:p>
            <a:pPr lvl="4" eaLnBrk="1" latinLnBrk="0" hangingPunct="1"/>
            <a:r>
              <a:rPr kumimoji="0" lang="hr-HR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644500D-E3FE-4C64-8053-981D53F69045}" type="datetimeFigureOut">
              <a:rPr lang="sr-Latn-CS" smtClean="0"/>
              <a:pPr/>
              <a:t>5.6.2020.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E3B7B0C-C50B-4280-BBD3-D63FD9D7DFC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Bartol_Kasic_STG36456.GI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Pravokutnik 5"/>
          <p:cNvSpPr/>
          <p:nvPr/>
        </p:nvSpPr>
        <p:spPr>
          <a:xfrm>
            <a:off x="3786182" y="5500702"/>
            <a:ext cx="5357818" cy="13572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b="1" dirty="0">
                <a:solidFill>
                  <a:schemeClr val="tx1"/>
                </a:solidFill>
              </a:rPr>
              <a:t>BARTOL KAŠIĆ</a:t>
            </a:r>
          </a:p>
          <a:p>
            <a:pPr algn="r"/>
            <a:r>
              <a:rPr lang="hr-HR" i="1" dirty="0">
                <a:solidFill>
                  <a:schemeClr val="tx1"/>
                </a:solidFill>
              </a:rPr>
              <a:t>Mateja </a:t>
            </a:r>
            <a:r>
              <a:rPr lang="hr-HR" i="1" dirty="0" err="1">
                <a:solidFill>
                  <a:schemeClr val="tx1"/>
                </a:solidFill>
              </a:rPr>
              <a:t>Sopjanac</a:t>
            </a:r>
            <a:r>
              <a:rPr lang="hr-HR" i="1" dirty="0">
                <a:solidFill>
                  <a:schemeClr val="tx1"/>
                </a:solidFill>
              </a:rPr>
              <a:t> 8.b</a:t>
            </a:r>
            <a:endParaRPr lang="hr-HR" sz="16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sz="2800" dirty="0"/>
              <a:t>Rođen je 15. kolovoza 1575. u Pagu</a:t>
            </a:r>
          </a:p>
          <a:p>
            <a:pPr>
              <a:buNone/>
            </a:pPr>
            <a:r>
              <a:rPr lang="hr-HR" sz="2800" dirty="0"/>
              <a:t>Umro je 28. prosinca 1650. u Rimu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r-HR" sz="3600" dirty="0"/>
              <a:t>ŽIVOT</a:t>
            </a:r>
          </a:p>
        </p:txBody>
      </p:sp>
      <p:sp>
        <p:nvSpPr>
          <p:cNvPr id="4" name="Pravokutnik 3"/>
          <p:cNvSpPr/>
          <p:nvPr/>
        </p:nvSpPr>
        <p:spPr>
          <a:xfrm>
            <a:off x="0" y="1643050"/>
            <a:ext cx="3500462" cy="11430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chemeClr val="tx1"/>
                </a:solidFill>
              </a:rPr>
              <a:t>Isusovac,hrvatski pisac i jezikoslovac</a:t>
            </a:r>
            <a:endParaRPr lang="hr-HR" sz="3200" dirty="0">
              <a:solidFill>
                <a:schemeClr val="tx1"/>
              </a:solidFill>
            </a:endParaRPr>
          </a:p>
        </p:txBody>
      </p:sp>
      <p:sp>
        <p:nvSpPr>
          <p:cNvPr id="5" name="Pravokutnik 4"/>
          <p:cNvSpPr/>
          <p:nvPr/>
        </p:nvSpPr>
        <p:spPr>
          <a:xfrm>
            <a:off x="3286116" y="2786058"/>
            <a:ext cx="5357850" cy="15716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chemeClr val="tx1"/>
                </a:solidFill>
              </a:rPr>
              <a:t>Njegovo najpoznatije i najvažnije djelo je Prva hrvatska gramatika,napisana 1604.</a:t>
            </a:r>
          </a:p>
        </p:txBody>
      </p:sp>
      <p:sp>
        <p:nvSpPr>
          <p:cNvPr id="6" name="Pravokutnik 5"/>
          <p:cNvSpPr/>
          <p:nvPr/>
        </p:nvSpPr>
        <p:spPr>
          <a:xfrm>
            <a:off x="0" y="4357694"/>
            <a:ext cx="4714908" cy="14287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chemeClr val="tx1"/>
                </a:solidFill>
              </a:rPr>
              <a:t>Hrvatsko-talijanski rječnik koji je sastavio čuva se u Dubrovniku već 3.stoljeća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257800"/>
          </a:xfrm>
        </p:spPr>
        <p:txBody>
          <a:bodyPr/>
          <a:lstStyle/>
          <a:p>
            <a:r>
              <a:rPr lang="hr-HR" sz="2400" dirty="0"/>
              <a:t>U djetinjstvu o njemu se je brinuo ujak,paški svećenik</a:t>
            </a:r>
          </a:p>
          <a:p>
            <a:r>
              <a:rPr lang="hr-HR" sz="2400" dirty="0"/>
              <a:t>Preveo je dijelove Biblije</a:t>
            </a:r>
          </a:p>
          <a:p>
            <a:r>
              <a:rPr lang="hr-HR" sz="2400" dirty="0"/>
              <a:t>Nigdje nije posebno isticao hrvatski jezik već ga je nazivao raznim imenima</a:t>
            </a:r>
          </a:p>
          <a:p>
            <a:endParaRPr lang="hr-HR" dirty="0"/>
          </a:p>
          <a:p>
            <a:endParaRPr lang="hr-HR" dirty="0"/>
          </a:p>
        </p:txBody>
      </p:sp>
      <p:pic>
        <p:nvPicPr>
          <p:cNvPr id="4" name="Slika 3" descr="28.12.-Preminuo-Bartol-Kašić-autor-prve-hrvatske-gramatik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483753"/>
            <a:ext cx="2928958" cy="33742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/>
              <a:t>DJELA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786454"/>
          </a:xfrm>
        </p:spPr>
        <p:txBody>
          <a:bodyPr>
            <a:normAutofit/>
          </a:bodyPr>
          <a:lstStyle/>
          <a:p>
            <a:r>
              <a:rPr lang="hr-HR" sz="2800" dirty="0"/>
              <a:t>Tijekom svog života objavio je mnogo vjerskih-poučnih sadržaja</a:t>
            </a:r>
          </a:p>
          <a:p>
            <a:r>
              <a:rPr lang="hr-HR" sz="2800" dirty="0"/>
              <a:t>U djelima su se spominjali životi Isusa,Marije, sv Ignacije i sv Franje Ksaverskog</a:t>
            </a:r>
          </a:p>
          <a:p>
            <a:endParaRPr lang="hr-HR" sz="2800" dirty="0"/>
          </a:p>
        </p:txBody>
      </p:sp>
      <p:pic>
        <p:nvPicPr>
          <p:cNvPr id="4" name="Slika 3" descr="BartolKASIC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2810909"/>
            <a:ext cx="3143240" cy="40470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/>
              <a:t>SMRT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715016"/>
          </a:xfrm>
        </p:spPr>
        <p:txBody>
          <a:bodyPr>
            <a:normAutofit fontScale="92500" lnSpcReduction="20000"/>
          </a:bodyPr>
          <a:lstStyle/>
          <a:p>
            <a:r>
              <a:rPr lang="hr-HR" sz="2800" dirty="0"/>
              <a:t>Prije smrti obavio je drugi misionarski pohod</a:t>
            </a:r>
          </a:p>
          <a:p>
            <a:r>
              <a:rPr lang="hr-HR" sz="2800" dirty="0"/>
              <a:t>Oba njegova pohoda objavio je u svojoj nedovršenoj </a:t>
            </a:r>
            <a:r>
              <a:rPr lang="hr-HR" sz="2800" i="1" dirty="0"/>
              <a:t>Autobiografiji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 err="1"/>
              <a:t>Kašićevo</a:t>
            </a:r>
            <a:r>
              <a:rPr lang="hr-HR" dirty="0"/>
              <a:t> poprsje (Pag)</a:t>
            </a:r>
          </a:p>
        </p:txBody>
      </p:sp>
      <p:pic>
        <p:nvPicPr>
          <p:cNvPr id="4" name="Slika 3" descr="Pag_city_Kas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2357430"/>
            <a:ext cx="2786082" cy="37194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IZVORI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/>
              <a:t>Tekst- </a:t>
            </a:r>
            <a:r>
              <a:rPr lang="hr-HR" dirty="0" err="1"/>
              <a:t>wikipedia.hr</a:t>
            </a:r>
            <a:endParaRPr lang="hr-HR" dirty="0"/>
          </a:p>
          <a:p>
            <a:pPr>
              <a:buNone/>
            </a:pPr>
            <a:r>
              <a:rPr lang="hr-HR" dirty="0"/>
              <a:t>Slike</a:t>
            </a:r>
          </a:p>
          <a:p>
            <a:pPr marL="550926" indent="-514350">
              <a:buNone/>
            </a:pPr>
            <a:r>
              <a:rPr lang="hr-HR" dirty="0">
                <a:solidFill>
                  <a:schemeClr val="bg1"/>
                </a:solidFill>
              </a:rPr>
              <a:t> 1. </a:t>
            </a:r>
            <a:r>
              <a:rPr lang="hr-HR" dirty="0" err="1">
                <a:solidFill>
                  <a:schemeClr val="bg1"/>
                </a:solidFill>
              </a:rPr>
              <a:t>narod.hr</a:t>
            </a:r>
            <a:endParaRPr lang="hr-HR" dirty="0">
              <a:solidFill>
                <a:schemeClr val="bg1"/>
              </a:solidFill>
            </a:endParaRPr>
          </a:p>
          <a:p>
            <a:pPr marL="550926" indent="-514350">
              <a:buNone/>
            </a:pPr>
            <a:r>
              <a:rPr lang="hr-HR" dirty="0">
                <a:solidFill>
                  <a:schemeClr val="bg1"/>
                </a:solidFill>
              </a:rPr>
              <a:t> 2. </a:t>
            </a:r>
            <a:r>
              <a:rPr lang="hr-HR" dirty="0" err="1">
                <a:solidFill>
                  <a:schemeClr val="bg1"/>
                </a:solidFill>
              </a:rPr>
              <a:t>mirovina.hr</a:t>
            </a:r>
            <a:endParaRPr lang="hr-HR" dirty="0">
              <a:solidFill>
                <a:schemeClr val="bg1"/>
              </a:solidFill>
            </a:endParaRPr>
          </a:p>
          <a:p>
            <a:pPr marL="550926" indent="-514350">
              <a:buNone/>
            </a:pPr>
            <a:r>
              <a:rPr lang="hr-HR" dirty="0">
                <a:solidFill>
                  <a:schemeClr val="bg1"/>
                </a:solidFill>
              </a:rPr>
              <a:t> 3. </a:t>
            </a:r>
            <a:r>
              <a:rPr lang="hr-HR" dirty="0" err="1">
                <a:solidFill>
                  <a:schemeClr val="bg1"/>
                </a:solidFill>
              </a:rPr>
              <a:t>enciklopedija.hr</a:t>
            </a:r>
            <a:endParaRPr lang="hr-HR" dirty="0">
              <a:solidFill>
                <a:schemeClr val="bg1"/>
              </a:solidFill>
            </a:endParaRPr>
          </a:p>
          <a:p>
            <a:pPr marL="550926" indent="-514350">
              <a:buNone/>
            </a:pPr>
            <a:r>
              <a:rPr lang="hr-HR" dirty="0">
                <a:solidFill>
                  <a:schemeClr val="bg1"/>
                </a:solidFill>
              </a:rPr>
              <a:t> 4. </a:t>
            </a:r>
            <a:r>
              <a:rPr lang="hr-HR" dirty="0" err="1">
                <a:solidFill>
                  <a:schemeClr val="bg1"/>
                </a:solidFill>
              </a:rPr>
              <a:t>wikipedia.hr</a:t>
            </a: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hnički">
  <a:themeElements>
    <a:clrScheme name="Tij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ehnički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hnič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44</TotalTime>
  <Words>162</Words>
  <Application>Microsoft Office PowerPoint</Application>
  <PresentationFormat>Prikaz na zaslonu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Franklin Gothic Book</vt:lpstr>
      <vt:lpstr>Wingdings 2</vt:lpstr>
      <vt:lpstr>Tehnički</vt:lpstr>
      <vt:lpstr>PowerPoint prezentacija</vt:lpstr>
      <vt:lpstr>PowerPoint prezentacija</vt:lpstr>
      <vt:lpstr>ŽIVOT</vt:lpstr>
      <vt:lpstr>PowerPoint prezentacija</vt:lpstr>
      <vt:lpstr>DJELA</vt:lpstr>
      <vt:lpstr>SMRT</vt:lpstr>
      <vt:lpstr>IZVORI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Mateja Sopjanac</dc:creator>
  <cp:lastModifiedBy>BOGUMILA JAKOVIĆ</cp:lastModifiedBy>
  <cp:revision>5</cp:revision>
  <dcterms:created xsi:type="dcterms:W3CDTF">2020-05-26T10:44:07Z</dcterms:created>
  <dcterms:modified xsi:type="dcterms:W3CDTF">2020-06-05T10:37:53Z</dcterms:modified>
</cp:coreProperties>
</file>