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C2F06E-3D61-4D36-A8F7-21F9292D81A8}" v="1" dt="2020-05-29T14:02:47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UMILA JAKOVIĆ" userId="S::bogumila.jakovic@skole.hr::23a45085-deb9-46dd-bfb9-c991f2b5b180" providerId="AD" clId="Web-{47C2F06E-3D61-4D36-A8F7-21F9292D81A8}"/>
    <pc:docChg chg="modSld">
      <pc:chgData name="BOGUMILA JAKOVIĆ" userId="S::bogumila.jakovic@skole.hr::23a45085-deb9-46dd-bfb9-c991f2b5b180" providerId="AD" clId="Web-{47C2F06E-3D61-4D36-A8F7-21F9292D81A8}" dt="2020-05-29T14:02:47.514" v="0" actId="14100"/>
      <pc:docMkLst>
        <pc:docMk/>
      </pc:docMkLst>
      <pc:sldChg chg="modSp">
        <pc:chgData name="BOGUMILA JAKOVIĆ" userId="S::bogumila.jakovic@skole.hr::23a45085-deb9-46dd-bfb9-c991f2b5b180" providerId="AD" clId="Web-{47C2F06E-3D61-4D36-A8F7-21F9292D81A8}" dt="2020-05-29T14:02:47.514" v="0" actId="14100"/>
        <pc:sldMkLst>
          <pc:docMk/>
          <pc:sldMk cId="1436051188" sldId="258"/>
        </pc:sldMkLst>
        <pc:spChg chg="mod">
          <ac:chgData name="BOGUMILA JAKOVIĆ" userId="S::bogumila.jakovic@skole.hr::23a45085-deb9-46dd-bfb9-c991f2b5b180" providerId="AD" clId="Web-{47C2F06E-3D61-4D36-A8F7-21F9292D81A8}" dt="2020-05-29T14:02:47.514" v="0" actId="14100"/>
          <ac:spMkLst>
            <pc:docMk/>
            <pc:sldMk cId="1436051188" sldId="25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Alojzije stepinac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0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hr-HR" dirty="0"/>
              <a:t>Alojzije Stepinac je peto od osmero djece u pobožnoj obitelji.</a:t>
            </a:r>
          </a:p>
          <a:p>
            <a:pPr algn="ctr"/>
            <a:endParaRPr lang="hr-HR" dirty="0"/>
          </a:p>
          <a:p>
            <a:pPr algn="ctr"/>
            <a:r>
              <a:rPr lang="hr-HR" dirty="0"/>
              <a:t>Blaženi Alojzije Stepinac rođen je 8. svibnja 1898. godine.</a:t>
            </a:r>
          </a:p>
          <a:p>
            <a:pPr algn="ctr"/>
            <a:endParaRPr lang="hr-HR" dirty="0"/>
          </a:p>
          <a:p>
            <a:pPr algn="ctr"/>
            <a:r>
              <a:rPr lang="hr-HR" dirty="0"/>
              <a:t>Djetinstvo je proveo u rodnom mjestu.</a:t>
            </a:r>
          </a:p>
          <a:p>
            <a:pPr algn="ctr"/>
            <a:endParaRPr lang="hr-HR" dirty="0"/>
          </a:p>
          <a:p>
            <a:pPr algn="ctr"/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574" y="2103438"/>
            <a:ext cx="3054690" cy="3748087"/>
          </a:xfrm>
        </p:spPr>
      </p:pic>
    </p:spTree>
    <p:extLst>
      <p:ext uri="{BB962C8B-B14F-4D97-AF65-F5344CB8AC3E}">
        <p14:creationId xmlns:p14="http://schemas.microsoft.com/office/powerpoint/2010/main" val="65697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066800" y="591794"/>
            <a:ext cx="10058400" cy="508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hr-HR" dirty="0"/>
              <a:t>Zagrebački nadbiskup i kardinal.</a:t>
            </a:r>
          </a:p>
          <a:p>
            <a:pPr algn="ctr"/>
            <a:endParaRPr lang="hr-HR" dirty="0"/>
          </a:p>
          <a:p>
            <a:pPr algn="ctr"/>
            <a:r>
              <a:rPr lang="hr-HR" dirty="0"/>
              <a:t>Smatra se jednim od velikana Katoličke Crkve u Hrvatskoj.</a:t>
            </a:r>
          </a:p>
          <a:p>
            <a:pPr algn="ctr"/>
            <a:endParaRPr lang="hr-HR" dirty="0"/>
          </a:p>
          <a:p>
            <a:pPr algn="ctr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80" y="2014194"/>
            <a:ext cx="5303520" cy="3837966"/>
          </a:xfrm>
        </p:spPr>
      </p:pic>
    </p:spTree>
    <p:extLst>
      <p:ext uri="{BB962C8B-B14F-4D97-AF65-F5344CB8AC3E}">
        <p14:creationId xmlns:p14="http://schemas.microsoft.com/office/powerpoint/2010/main" val="143605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/>
              <a:t>Na temelju iznuđenih izjava i lažnih svjedočanstva, čak i krivotvorenih dokumenata, nevin je osuđen na 16. godina zatvora i prisilnog rada te daljnih 5. godina lišenja svih građanskih prava.</a:t>
            </a:r>
          </a:p>
          <a:p>
            <a:pPr algn="ctr"/>
            <a:endParaRPr lang="hr-HR" dirty="0"/>
          </a:p>
          <a:p>
            <a:pPr algn="ctr"/>
            <a:r>
              <a:rPr lang="hr-HR" dirty="0"/>
              <a:t>19. listopada 1946. godine odveden je ne izdržavanje kazne u kazneno – popravnom domu u Lepoglavi gdje je bio do 5. prosinca 1951. godine.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9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7" y="2483644"/>
            <a:ext cx="6439436" cy="3389122"/>
          </a:xfrm>
        </p:spPr>
      </p:pic>
    </p:spTree>
    <p:extLst>
      <p:ext uri="{BB962C8B-B14F-4D97-AF65-F5344CB8AC3E}">
        <p14:creationId xmlns:p14="http://schemas.microsoft.com/office/powerpoint/2010/main" val="410495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hr-HR" dirty="0"/>
              <a:t>Nakon studija u Rimu, zaređen je za svećenika 1930. godine.</a:t>
            </a:r>
          </a:p>
          <a:p>
            <a:pPr algn="ctr"/>
            <a:endParaRPr lang="hr-HR" dirty="0"/>
          </a:p>
          <a:p>
            <a:pPr algn="ctr"/>
            <a:r>
              <a:rPr lang="hr-HR" dirty="0"/>
              <a:t>Postao je zagrebački nadbiskup 1937. godine.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638" y="2431320"/>
            <a:ext cx="4754562" cy="3092322"/>
          </a:xfrm>
        </p:spPr>
      </p:pic>
    </p:spTree>
    <p:extLst>
      <p:ext uri="{BB962C8B-B14F-4D97-AF65-F5344CB8AC3E}">
        <p14:creationId xmlns:p14="http://schemas.microsoft.com/office/powerpoint/2010/main" val="206833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/>
              <a:t>Negov život i mučenićku smrt Božji je narod prepoznao i častio već za život, a osobito nakon smrti, unatoč komunističkim zabranama i progonima.</a:t>
            </a:r>
          </a:p>
          <a:p>
            <a:pPr algn="ctr"/>
            <a:r>
              <a:rPr lang="hr-HR" dirty="0"/>
              <a:t>Blaženim ga je proglasijo papa Ivan Pavao u Mariji Bistrici 3. listopada 1998. godine.</a:t>
            </a:r>
          </a:p>
          <a:p>
            <a:pPr algn="ctr"/>
            <a:r>
              <a:rPr lang="hr-HR" dirty="0"/>
              <a:t>Umro je10. veljače 1960. godine.</a:t>
            </a:r>
          </a:p>
          <a:p>
            <a:pPr algn="ctr"/>
            <a:r>
              <a:rPr lang="hr-HR" dirty="0"/>
              <a:t>Iza glavnog oltara zagrebačke katedrale gdje se nalazi grobnica zagrebačkih nadbiskupa pohranjeni su i zemni ostaci blaženog Stepinca.</a:t>
            </a:r>
          </a:p>
        </p:txBody>
      </p:sp>
    </p:spTree>
    <p:extLst>
      <p:ext uri="{BB962C8B-B14F-4D97-AF65-F5344CB8AC3E}">
        <p14:creationId xmlns:p14="http://schemas.microsoft.com/office/powerpoint/2010/main" val="363744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61</TotalTime>
  <Words>201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Savon</vt:lpstr>
      <vt:lpstr>Alojzije stepinac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Alojzije stepinac</dc:title>
  <dc:creator>Zoki</dc:creator>
  <cp:lastModifiedBy>Zoki</cp:lastModifiedBy>
  <cp:revision>6</cp:revision>
  <dcterms:created xsi:type="dcterms:W3CDTF">2020-05-27T07:42:02Z</dcterms:created>
  <dcterms:modified xsi:type="dcterms:W3CDTF">2020-05-29T14:02:47Z</dcterms:modified>
</cp:coreProperties>
</file>